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66" r:id="rId4"/>
    <p:sldId id="268" r:id="rId5"/>
    <p:sldId id="258" r:id="rId6"/>
    <p:sldId id="269" r:id="rId7"/>
    <p:sldId id="260" r:id="rId8"/>
    <p:sldId id="263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63AFF1-9E5A-4F71-A10B-B1340877677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88689F-ED46-4F53-B785-BB529211E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76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21F60E-E5BC-4C82-B193-EE5BF65971C4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E1A198-01F3-4E51-BBAA-272B3BBD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7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1A198-01F3-4E51-BBAA-272B3BBD7F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1A198-01F3-4E51-BBAA-272B3BBD7F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8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7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7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8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3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8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4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2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0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8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8260-1FE9-42DE-B4F0-49BD23199E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3E07E-AE17-4478-B8C8-8AAF846FB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4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9" b="17887"/>
          <a:stretch/>
        </p:blipFill>
        <p:spPr>
          <a:xfrm>
            <a:off x="5181600" y="2060711"/>
            <a:ext cx="3962400" cy="4797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622" y="718483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Timeline of key events leading up to the </a:t>
            </a:r>
            <a:r>
              <a:rPr lang="en-US" sz="4000" b="1" dirty="0" smtClean="0">
                <a:solidFill>
                  <a:srgbClr val="006600"/>
                </a:solidFill>
                <a:latin typeface="+mj-lt"/>
              </a:rPr>
              <a:t>1979 Revolution </a:t>
            </a:r>
            <a:endParaRPr lang="en-US" sz="4000" b="1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822" y="22860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Put your event card in order on the board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5025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9" b="17887"/>
          <a:stretch/>
        </p:blipFill>
        <p:spPr>
          <a:xfrm>
            <a:off x="5181600" y="2060711"/>
            <a:ext cx="3962400" cy="4797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57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A broad sweep of </a:t>
            </a:r>
            <a:r>
              <a:rPr lang="en-US" sz="4000" b="1" dirty="0" smtClean="0">
                <a:solidFill>
                  <a:srgbClr val="006600"/>
                </a:solidFill>
                <a:latin typeface="+mj-lt"/>
              </a:rPr>
              <a:t>Iranian History</a:t>
            </a:r>
            <a:endParaRPr lang="en-US" sz="4000" b="1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241" y="1219200"/>
            <a:ext cx="861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b="1" dirty="0" smtClean="0">
                <a:solidFill>
                  <a:srgbClr val="006600"/>
                </a:solidFill>
              </a:rPr>
              <a:t>Persian Empire </a:t>
            </a:r>
            <a:r>
              <a:rPr lang="en-US" sz="3200" dirty="0" smtClean="0"/>
              <a:t>founded by Cyrus the Great in the 576 BC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ontrolled much of the ancient world until Greece under Alexander the Great became the dominant power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Constant war…. (never a formal colony)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16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 </a:t>
            </a:r>
            <a:r>
              <a:rPr lang="en-US" sz="3200" dirty="0" err="1" smtClean="0"/>
              <a:t>Safavids</a:t>
            </a:r>
            <a:r>
              <a:rPr lang="en-US" sz="3200" dirty="0" smtClean="0"/>
              <a:t> Dynasty (Turkish)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18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 </a:t>
            </a:r>
            <a:r>
              <a:rPr lang="en-US" sz="3200" dirty="0" err="1" smtClean="0"/>
              <a:t>Qajar</a:t>
            </a:r>
            <a:r>
              <a:rPr lang="en-US" sz="3200" dirty="0" smtClean="0"/>
              <a:t> Dynasty (Turkish)  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1925 Pahlavi Dynasty begins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1935 Persia becomes </a:t>
            </a:r>
            <a:r>
              <a:rPr lang="en-US" sz="3200" b="1" dirty="0" smtClean="0">
                <a:solidFill>
                  <a:srgbClr val="006600"/>
                </a:solidFill>
              </a:rPr>
              <a:t>IRAN</a:t>
            </a:r>
            <a:r>
              <a:rPr lang="en-US" sz="3200" dirty="0" smtClean="0"/>
              <a:t> under </a:t>
            </a:r>
            <a:r>
              <a:rPr lang="en-US" sz="3200" b="1" dirty="0" smtClean="0">
                <a:solidFill>
                  <a:srgbClr val="006600"/>
                </a:solidFill>
              </a:rPr>
              <a:t>Reza Shah</a:t>
            </a:r>
            <a:r>
              <a:rPr lang="en-US" sz="3200" dirty="0" smtClean="0"/>
              <a:t> 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55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9" b="17887"/>
          <a:stretch/>
        </p:blipFill>
        <p:spPr>
          <a:xfrm>
            <a:off x="5181600" y="2060711"/>
            <a:ext cx="3962400" cy="4797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57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+mj-lt"/>
              </a:rPr>
              <a:t>Persepolis </a:t>
            </a:r>
            <a:endParaRPr lang="en-US" sz="4000" b="1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241" y="1219200"/>
            <a:ext cx="88715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Written by </a:t>
            </a:r>
            <a:r>
              <a:rPr lang="en-US" sz="3200" dirty="0" err="1" smtClean="0"/>
              <a:t>Marjane</a:t>
            </a:r>
            <a:r>
              <a:rPr lang="en-US" sz="3200" dirty="0" smtClean="0"/>
              <a:t> </a:t>
            </a:r>
            <a:r>
              <a:rPr lang="en-US" sz="3200" dirty="0" err="1" smtClean="0"/>
              <a:t>Satrapi</a:t>
            </a:r>
            <a:r>
              <a:rPr lang="en-US" sz="3200" dirty="0" smtClean="0"/>
              <a:t>, great-</a:t>
            </a:r>
            <a:r>
              <a:rPr lang="en-US" sz="3200" dirty="0" err="1" smtClean="0"/>
              <a:t>grandaughter</a:t>
            </a:r>
            <a:r>
              <a:rPr lang="en-US" sz="3200" dirty="0" smtClean="0"/>
              <a:t> of Ahmed Shah (overthrown in 1925) </a:t>
            </a:r>
          </a:p>
          <a:p>
            <a:endParaRPr lang="en-US" sz="3200" dirty="0"/>
          </a:p>
          <a:p>
            <a:r>
              <a:rPr lang="en-US" sz="3200" dirty="0" smtClean="0"/>
              <a:t>Pages 1 – 32 The Veil, The Bicycle, The Water Cell, Persepolis</a:t>
            </a:r>
          </a:p>
          <a:p>
            <a:r>
              <a:rPr lang="en-US" sz="3200" dirty="0" smtClean="0"/>
              <a:t>Pages 40-46 The Party (downfall of the Shah)</a:t>
            </a:r>
          </a:p>
          <a:p>
            <a:r>
              <a:rPr lang="en-US" sz="3200" dirty="0" smtClean="0"/>
              <a:t>Pages  62-79 The Sheep</a:t>
            </a:r>
          </a:p>
          <a:p>
            <a:r>
              <a:rPr lang="en-US" sz="3200" dirty="0" smtClean="0"/>
              <a:t>Pages 72-79 The Trip</a:t>
            </a:r>
          </a:p>
          <a:p>
            <a:r>
              <a:rPr lang="en-US" sz="3200" dirty="0" smtClean="0"/>
              <a:t>Pages 103-  The Wine</a:t>
            </a:r>
            <a:endParaRPr lang="en-US" sz="3200" dirty="0"/>
          </a:p>
        </p:txBody>
      </p:sp>
      <p:sp>
        <p:nvSpPr>
          <p:cNvPr id="2" name="Right Brace 1"/>
          <p:cNvSpPr/>
          <p:nvPr/>
        </p:nvSpPr>
        <p:spPr>
          <a:xfrm>
            <a:off x="4251020" y="4267200"/>
            <a:ext cx="930580" cy="1295400"/>
          </a:xfrm>
          <a:prstGeom prst="rightBrac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44958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The 1979 Revolution and the Islamic Regime</a:t>
            </a:r>
            <a:endParaRPr lang="en-US" sz="2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9" b="17887"/>
          <a:stretch/>
        </p:blipFill>
        <p:spPr>
          <a:xfrm>
            <a:off x="5181600" y="2060711"/>
            <a:ext cx="3962400" cy="4797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572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The </a:t>
            </a:r>
            <a:r>
              <a:rPr lang="en-US" sz="4000" b="1" dirty="0" smtClean="0">
                <a:solidFill>
                  <a:srgbClr val="006600"/>
                </a:solidFill>
                <a:latin typeface="+mj-lt"/>
              </a:rPr>
              <a:t>Islamic</a:t>
            </a:r>
            <a:r>
              <a:rPr lang="en-US" sz="4000" b="1" dirty="0" smtClean="0">
                <a:latin typeface="+mj-lt"/>
              </a:rPr>
              <a:t> Republic of Iran </a:t>
            </a:r>
            <a:endParaRPr lang="en-US" sz="4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2954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Theocracy with democratic elements established in 1979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Led by a “</a:t>
            </a:r>
            <a:r>
              <a:rPr lang="en-US" sz="3600" b="1" dirty="0" smtClean="0">
                <a:solidFill>
                  <a:srgbClr val="006600"/>
                </a:solidFill>
              </a:rPr>
              <a:t>Supreme Leader</a:t>
            </a:r>
            <a:r>
              <a:rPr lang="en-US" sz="3600" dirty="0" smtClean="0"/>
              <a:t>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Unitary State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Dependent on oil revenue </a:t>
            </a:r>
            <a:r>
              <a:rPr lang="en-US" sz="3600" b="1" dirty="0" smtClean="0">
                <a:solidFill>
                  <a:srgbClr val="006600"/>
                </a:solidFill>
              </a:rPr>
              <a:t>(</a:t>
            </a:r>
            <a:r>
              <a:rPr lang="en-US" sz="3600" b="1" dirty="0" err="1" smtClean="0">
                <a:solidFill>
                  <a:srgbClr val="006600"/>
                </a:solidFill>
              </a:rPr>
              <a:t>Rentier</a:t>
            </a:r>
            <a:r>
              <a:rPr lang="en-US" sz="3600" b="1" dirty="0" smtClean="0">
                <a:solidFill>
                  <a:srgbClr val="006600"/>
                </a:solidFill>
              </a:rPr>
              <a:t> State)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006600"/>
                </a:solidFill>
              </a:rPr>
              <a:t>Shia Muslims (</a:t>
            </a:r>
            <a:r>
              <a:rPr lang="en-US" sz="3600" b="1" dirty="0" smtClean="0">
                <a:solidFill>
                  <a:srgbClr val="006600"/>
                </a:solidFill>
                <a:effectLst/>
              </a:rPr>
              <a:t>Shi'ites) </a:t>
            </a:r>
            <a:r>
              <a:rPr lang="en-US" sz="3600" dirty="0" smtClean="0">
                <a:effectLst/>
              </a:rPr>
              <a:t>= hereditary leaders are descendants of Muhammad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/>
              <a:t>C</a:t>
            </a:r>
            <a:r>
              <a:rPr lang="en-US" sz="3600" dirty="0" smtClean="0"/>
              <a:t>onflict between conservatives and reformers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18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9" b="17887"/>
          <a:stretch/>
        </p:blipFill>
        <p:spPr>
          <a:xfrm>
            <a:off x="5181600" y="2060711"/>
            <a:ext cx="3962400" cy="4797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572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The Ayatollah Khomeini</a:t>
            </a:r>
            <a:endParaRPr lang="en-US" sz="4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2954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Charismatic</a:t>
            </a:r>
            <a:r>
              <a:rPr lang="en-US" sz="3600" dirty="0" smtClean="0"/>
              <a:t> leader and author of the </a:t>
            </a:r>
            <a:r>
              <a:rPr lang="en-US" sz="3600" b="1" dirty="0" smtClean="0">
                <a:solidFill>
                  <a:srgbClr val="006600"/>
                </a:solidFill>
              </a:rPr>
              <a:t>1979 </a:t>
            </a:r>
            <a:r>
              <a:rPr lang="en-US" sz="3600" dirty="0" smtClean="0"/>
              <a:t>Constitution</a:t>
            </a:r>
          </a:p>
          <a:p>
            <a:endParaRPr lang="en-US" sz="3600" dirty="0" smtClean="0"/>
          </a:p>
          <a:p>
            <a:r>
              <a:rPr lang="en-US" sz="3600" i="1" dirty="0" smtClean="0"/>
              <a:t>“Leader </a:t>
            </a:r>
            <a:r>
              <a:rPr lang="en-US" sz="3600" i="1" dirty="0"/>
              <a:t>of the </a:t>
            </a:r>
            <a:r>
              <a:rPr lang="en-US" sz="3600" b="1" i="1" dirty="0">
                <a:solidFill>
                  <a:srgbClr val="006600"/>
                </a:solidFill>
              </a:rPr>
              <a:t>revolution</a:t>
            </a:r>
            <a:r>
              <a:rPr lang="en-US" sz="3600" i="1" dirty="0"/>
              <a:t>, founder of the </a:t>
            </a:r>
            <a:r>
              <a:rPr lang="en-US" sz="3600" b="1" i="1" dirty="0">
                <a:solidFill>
                  <a:srgbClr val="006600"/>
                </a:solidFill>
              </a:rPr>
              <a:t>Islamic Republic</a:t>
            </a:r>
            <a:r>
              <a:rPr lang="en-US" sz="3600" i="1" dirty="0"/>
              <a:t>, Guide of the Oppressed </a:t>
            </a:r>
            <a:r>
              <a:rPr lang="en-US" sz="3600" b="1" i="1" dirty="0">
                <a:solidFill>
                  <a:srgbClr val="006600"/>
                </a:solidFill>
              </a:rPr>
              <a:t>Masses</a:t>
            </a:r>
            <a:r>
              <a:rPr lang="en-US" sz="3600" i="1" dirty="0"/>
              <a:t>, </a:t>
            </a:r>
            <a:r>
              <a:rPr lang="en-US" sz="3600" b="1" i="1" dirty="0">
                <a:solidFill>
                  <a:srgbClr val="006600"/>
                </a:solidFill>
              </a:rPr>
              <a:t>Commander</a:t>
            </a:r>
            <a:r>
              <a:rPr lang="en-US" sz="3600" i="1" dirty="0"/>
              <a:t> of the Armed Forces, and </a:t>
            </a:r>
            <a:r>
              <a:rPr lang="en-US" sz="3600" b="1" i="1" dirty="0">
                <a:solidFill>
                  <a:srgbClr val="006600"/>
                </a:solidFill>
              </a:rPr>
              <a:t>Imam</a:t>
            </a:r>
            <a:r>
              <a:rPr lang="en-US" sz="3600" i="1" dirty="0"/>
              <a:t> of the Muslim </a:t>
            </a:r>
            <a:r>
              <a:rPr lang="en-US" sz="3600" i="1" dirty="0" smtClean="0"/>
              <a:t>World”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5309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9" b="17887"/>
          <a:stretch/>
        </p:blipFill>
        <p:spPr>
          <a:xfrm>
            <a:off x="5181600" y="2060711"/>
            <a:ext cx="3962400" cy="4797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572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The White Revolution 1963</a:t>
            </a:r>
          </a:p>
          <a:p>
            <a:r>
              <a:rPr lang="en-US" sz="4000" b="1" dirty="0">
                <a:latin typeface="+mj-lt"/>
              </a:rPr>
              <a:t>	</a:t>
            </a:r>
            <a:r>
              <a:rPr lang="en-US" sz="4000" b="1" dirty="0" smtClean="0">
                <a:latin typeface="+mj-lt"/>
              </a:rPr>
              <a:t>	</a:t>
            </a:r>
            <a:r>
              <a:rPr lang="en-US" sz="4000" b="1" dirty="0" smtClean="0">
                <a:solidFill>
                  <a:srgbClr val="006600"/>
                </a:solidFill>
                <a:latin typeface="+mj-lt"/>
              </a:rPr>
              <a:t>downfall of the Shah </a:t>
            </a:r>
            <a:endParaRPr lang="en-US" sz="4000" b="1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4817" y="1780639"/>
            <a:ext cx="78433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1953	  CIA brings the Shah back to power</a:t>
            </a:r>
          </a:p>
          <a:p>
            <a:r>
              <a:rPr lang="en-US" sz="3200" dirty="0"/>
              <a:t>1957 </a:t>
            </a:r>
            <a:r>
              <a:rPr lang="en-US" sz="3200" dirty="0" smtClean="0"/>
              <a:t>  SAVAK created to torture dissents</a:t>
            </a:r>
          </a:p>
          <a:p>
            <a:pPr marL="514350" indent="-514350">
              <a:buAutoNum type="arabicPlain" startAt="1963"/>
            </a:pPr>
            <a:r>
              <a:rPr lang="en-US" sz="3200" dirty="0" smtClean="0"/>
              <a:t>   Social </a:t>
            </a:r>
            <a:r>
              <a:rPr lang="en-US" sz="3200" dirty="0"/>
              <a:t>and economic </a:t>
            </a:r>
            <a:r>
              <a:rPr lang="en-US" sz="3200" dirty="0" smtClean="0"/>
              <a:t>Westernization= 	  intense </a:t>
            </a:r>
            <a:r>
              <a:rPr lang="en-US" sz="3200" dirty="0"/>
              <a:t>popular </a:t>
            </a:r>
            <a:r>
              <a:rPr lang="en-US" sz="3200" dirty="0" smtClean="0"/>
              <a:t>opposition from ALL      	  sides (Clerics and young protestors)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  </a:t>
            </a:r>
            <a:r>
              <a:rPr lang="en-US" sz="3200" b="1" dirty="0" smtClean="0">
                <a:solidFill>
                  <a:srgbClr val="006600"/>
                </a:solidFill>
              </a:rPr>
              <a:t>(Ayatollah </a:t>
            </a:r>
            <a:r>
              <a:rPr lang="en-US" sz="3200" b="1" dirty="0">
                <a:solidFill>
                  <a:srgbClr val="006600"/>
                </a:solidFill>
              </a:rPr>
              <a:t>Khomeini is </a:t>
            </a:r>
            <a:r>
              <a:rPr lang="en-US" sz="3200" b="1" dirty="0" smtClean="0">
                <a:solidFill>
                  <a:srgbClr val="006600"/>
                </a:solidFill>
              </a:rPr>
              <a:t>arrested)</a:t>
            </a:r>
          </a:p>
          <a:p>
            <a:endParaRPr lang="en-US" sz="3200" b="1" dirty="0">
              <a:solidFill>
                <a:srgbClr val="006600"/>
              </a:solidFill>
            </a:endParaRPr>
          </a:p>
          <a:p>
            <a:r>
              <a:rPr lang="en-US" sz="3200" b="1" dirty="0" smtClean="0">
                <a:solidFill>
                  <a:srgbClr val="006600"/>
                </a:solidFill>
              </a:rPr>
              <a:t>For 15 years in exile (Iraq, Kuwait, finally in France) he builds support for his Islamic vision…</a:t>
            </a:r>
            <a:endParaRPr lang="en-US" sz="32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9" b="17887"/>
          <a:stretch/>
        </p:blipFill>
        <p:spPr>
          <a:xfrm>
            <a:off x="5181600" y="2060711"/>
            <a:ext cx="3962400" cy="4797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457199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“Iran and the West: The Man Who Changed the </a:t>
            </a:r>
            <a:r>
              <a:rPr lang="en-US" sz="4000" b="1" smtClean="0">
                <a:latin typeface="+mj-lt"/>
              </a:rPr>
              <a:t>World</a:t>
            </a:r>
            <a:r>
              <a:rPr lang="en-US" sz="4000" b="1" smtClean="0">
                <a:latin typeface="+mj-lt"/>
              </a:rPr>
              <a:t>” (Quiz)</a:t>
            </a:r>
            <a:endParaRPr lang="en-US" sz="40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060711"/>
            <a:ext cx="861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What are the causes of the Iranian Revolution?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dirty="0"/>
              <a:t>How was it a source of political change?  </a:t>
            </a:r>
            <a:endParaRPr lang="en-US" sz="3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3600" dirty="0" smtClean="0"/>
              <a:t>How </a:t>
            </a:r>
            <a:r>
              <a:rPr lang="en-US" sz="3600" dirty="0"/>
              <a:t>does it parallel with China’s Cultural Revolution?  </a:t>
            </a:r>
            <a:endParaRPr lang="en-US" sz="3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3600" dirty="0" smtClean="0"/>
              <a:t>How </a:t>
            </a:r>
            <a:r>
              <a:rPr lang="en-US" sz="3600" dirty="0"/>
              <a:t>does it help explain the US’s current relationship with Iran?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9" b="17887"/>
          <a:stretch/>
        </p:blipFill>
        <p:spPr>
          <a:xfrm>
            <a:off x="5181600" y="2060711"/>
            <a:ext cx="3962400" cy="47972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20987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Causes and Success of the 1979 Revolution 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70114" y="1295400"/>
            <a:ext cx="8763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200" dirty="0" smtClean="0"/>
              <a:t>Shah was perceived as </a:t>
            </a:r>
            <a:r>
              <a:rPr lang="en-US" sz="3200" b="1" dirty="0" smtClean="0">
                <a:solidFill>
                  <a:srgbClr val="006600"/>
                </a:solidFill>
              </a:rPr>
              <a:t>totalitarian</a:t>
            </a:r>
            <a:r>
              <a:rPr lang="en-US" sz="3200" dirty="0" smtClean="0"/>
              <a:t> – no involvement from interest groups</a:t>
            </a:r>
          </a:p>
          <a:p>
            <a:pPr marL="400050" indent="-400050">
              <a:buAutoNum type="romanUcPeriod"/>
            </a:pPr>
            <a:r>
              <a:rPr lang="en-US" sz="3200" b="1" dirty="0" smtClean="0">
                <a:solidFill>
                  <a:srgbClr val="006600"/>
                </a:solidFill>
              </a:rPr>
              <a:t>Secularized</a:t>
            </a:r>
            <a:r>
              <a:rPr lang="en-US" sz="3200" dirty="0" smtClean="0"/>
              <a:t> Iran too fast </a:t>
            </a:r>
          </a:p>
          <a:p>
            <a:pPr marL="400050" indent="-400050">
              <a:buAutoNum type="romanUcPeriod"/>
            </a:pPr>
            <a:r>
              <a:rPr lang="en-US" sz="3200" dirty="0" smtClean="0"/>
              <a:t>Ties to the </a:t>
            </a:r>
            <a:r>
              <a:rPr lang="en-US" sz="3200" b="1" dirty="0" smtClean="0">
                <a:solidFill>
                  <a:srgbClr val="006600"/>
                </a:solidFill>
              </a:rPr>
              <a:t>West/President Carter  </a:t>
            </a:r>
            <a:r>
              <a:rPr lang="en-US" sz="3200" dirty="0" smtClean="0"/>
              <a:t>- cleavage between modernization and </a:t>
            </a:r>
            <a:r>
              <a:rPr lang="en-US" sz="3200" dirty="0" err="1" smtClean="0"/>
              <a:t>Shiism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IV. Charismatic leadership of the Ayatollah </a:t>
            </a:r>
            <a:r>
              <a:rPr lang="en-US" sz="3200" b="1" dirty="0" smtClean="0">
                <a:solidFill>
                  <a:srgbClr val="006600"/>
                </a:solidFill>
              </a:rPr>
              <a:t>Khomeini</a:t>
            </a:r>
          </a:p>
          <a:p>
            <a:pPr marL="400050" indent="-400050">
              <a:buAutoNum type="romanUcPeriod" startAt="4"/>
            </a:pPr>
            <a:r>
              <a:rPr lang="en-US" sz="3200" b="1" dirty="0" smtClean="0"/>
              <a:t>Drop in </a:t>
            </a:r>
            <a:r>
              <a:rPr lang="en-US" sz="3200" b="1" dirty="0" smtClean="0">
                <a:solidFill>
                  <a:srgbClr val="006600"/>
                </a:solidFill>
              </a:rPr>
              <a:t>oil prices </a:t>
            </a:r>
            <a:r>
              <a:rPr lang="en-US" sz="3200" dirty="0" smtClean="0"/>
              <a:t>(97% of Iran exports)</a:t>
            </a:r>
          </a:p>
          <a:p>
            <a:pPr marL="400050" indent="-40005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3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9" b="17887"/>
          <a:stretch/>
        </p:blipFill>
        <p:spPr>
          <a:xfrm>
            <a:off x="5181600" y="2060711"/>
            <a:ext cx="3962400" cy="4797289"/>
          </a:xfrm>
          <a:prstGeom prst="rect">
            <a:avLst/>
          </a:prstGeom>
        </p:spPr>
      </p:pic>
      <p:pic>
        <p:nvPicPr>
          <p:cNvPr id="1026" name="Picture 2" descr="http://www.fragilecologies.com/img/jcurv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3" y="609600"/>
            <a:ext cx="6510447" cy="507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600" y="2286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“J-Curve Theory” = Revolution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230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354</Words>
  <Application>Microsoft Office PowerPoint</Application>
  <PresentationFormat>On-screen Show (4:3)</PresentationFormat>
  <Paragraphs>52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Fuhrer</dc:creator>
  <cp:lastModifiedBy>Tech Services</cp:lastModifiedBy>
  <cp:revision>21</cp:revision>
  <cp:lastPrinted>2013-04-04T12:00:17Z</cp:lastPrinted>
  <dcterms:created xsi:type="dcterms:W3CDTF">2012-04-09T02:22:39Z</dcterms:created>
  <dcterms:modified xsi:type="dcterms:W3CDTF">2013-04-09T17:43:07Z</dcterms:modified>
</cp:coreProperties>
</file>