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7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2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8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6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4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0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3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0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FD422-EAEF-4F18-8755-66F4CABAD4E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0E607-7576-40E4-AD95-7FE232EC9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5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Freedom House Activity Directions</a:t>
            </a:r>
            <a:br>
              <a:rPr lang="en-US" dirty="0" smtClean="0"/>
            </a:b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Go to freedomhouse.org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 </a:t>
            </a:r>
            <a:r>
              <a:rPr lang="en-US" b="1" dirty="0" smtClean="0">
                <a:solidFill>
                  <a:srgbClr val="0070C0"/>
                </a:solidFill>
              </a:rPr>
              <a:t>Signature Reports</a:t>
            </a:r>
            <a:r>
              <a:rPr lang="en-US" dirty="0" smtClean="0"/>
              <a:t>, click Freedom in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 your assigned country and complete the chart in the packet. (Civil Liberties/Political Rights)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question, provide at least two examples to explain </a:t>
            </a:r>
            <a:r>
              <a:rPr lang="en-US" smtClean="0"/>
              <a:t>your response.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838200"/>
            <a:ext cx="2819400" cy="1691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9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House Jigsaw 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</a:t>
            </a:r>
          </a:p>
          <a:p>
            <a:pPr marL="914400" lvl="1" indent="-514350"/>
            <a:r>
              <a:rPr lang="en-US" dirty="0" smtClean="0"/>
              <a:t>Political Rights Score</a:t>
            </a:r>
          </a:p>
          <a:p>
            <a:pPr marL="914400" lvl="1" indent="-514350"/>
            <a:r>
              <a:rPr lang="en-US" dirty="0" smtClean="0"/>
              <a:t>Civil Liberties Score</a:t>
            </a:r>
          </a:p>
          <a:p>
            <a:pPr marL="914400" lvl="1" indent="-514350"/>
            <a:r>
              <a:rPr lang="en-US" dirty="0" smtClean="0"/>
              <a:t>Freedom Status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1 sentence summary of their overall freedom status.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prepared to share with the class.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5" t="13045" r="18703" b="28669"/>
          <a:stretch/>
        </p:blipFill>
        <p:spPr bwMode="auto">
          <a:xfrm>
            <a:off x="228600" y="152399"/>
            <a:ext cx="8708571" cy="49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05200" y="1905000"/>
            <a:ext cx="3886200" cy="3048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3429000"/>
            <a:ext cx="1447800" cy="381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3429000"/>
            <a:ext cx="3048000" cy="381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06521" y="1828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37926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31842" y="3810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1" y="5257800"/>
            <a:ext cx="87085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Follow the Menu:  Analysis Tab &gt;&gt; Freedom in the World &gt;&gt; Map of the Freedom of the World</a:t>
            </a:r>
          </a:p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Select the latest report/edition:  2010  (Get the score from 2005 as well </a:t>
            </a:r>
            <a:r>
              <a:rPr lang="en-US" sz="1600" b="1" smtClean="0">
                <a:solidFill>
                  <a:srgbClr val="FF0000"/>
                </a:solidFill>
              </a:rPr>
              <a:t>for comparison.)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Select your countries, one at a time.</a:t>
            </a:r>
          </a:p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Read the report that appears to answer the questions.</a:t>
            </a:r>
          </a:p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1 = most free and 7 = least free</a:t>
            </a:r>
          </a:p>
          <a:p>
            <a:pPr marL="342900" indent="-342900">
              <a:buAutoNum type="arabicPeriod"/>
            </a:pP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4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151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Freedom House Activity Directions 2013</vt:lpstr>
      <vt:lpstr>Freedom House Jigsaw Debrief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Fuhrer</dc:creator>
  <cp:lastModifiedBy>Tech Services</cp:lastModifiedBy>
  <cp:revision>11</cp:revision>
  <dcterms:created xsi:type="dcterms:W3CDTF">2012-01-08T20:54:36Z</dcterms:created>
  <dcterms:modified xsi:type="dcterms:W3CDTF">2014-01-09T19:53:35Z</dcterms:modified>
</cp:coreProperties>
</file>