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C078B-9CC4-4F94-8C47-C97205073A02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696F4-4E4D-451F-9FD5-484AA0B8D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273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C078B-9CC4-4F94-8C47-C97205073A02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696F4-4E4D-451F-9FD5-484AA0B8D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866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C078B-9CC4-4F94-8C47-C97205073A02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696F4-4E4D-451F-9FD5-484AA0B8D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681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C078B-9CC4-4F94-8C47-C97205073A02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696F4-4E4D-451F-9FD5-484AA0B8D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94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C078B-9CC4-4F94-8C47-C97205073A02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696F4-4E4D-451F-9FD5-484AA0B8D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367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C078B-9CC4-4F94-8C47-C97205073A02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696F4-4E4D-451F-9FD5-484AA0B8D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561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C078B-9CC4-4F94-8C47-C97205073A02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696F4-4E4D-451F-9FD5-484AA0B8D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994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C078B-9CC4-4F94-8C47-C97205073A02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696F4-4E4D-451F-9FD5-484AA0B8D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698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C078B-9CC4-4F94-8C47-C97205073A02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696F4-4E4D-451F-9FD5-484AA0B8D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549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C078B-9CC4-4F94-8C47-C97205073A02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696F4-4E4D-451F-9FD5-484AA0B8D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94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C078B-9CC4-4F94-8C47-C97205073A02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696F4-4E4D-451F-9FD5-484AA0B8D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692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C078B-9CC4-4F94-8C47-C97205073A02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0696F4-4E4D-451F-9FD5-484AA0B8D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697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Federalist &amp; Anti-Federalist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3340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1.  Federalists were </a:t>
            </a:r>
            <a:r>
              <a:rPr lang="en-US" b="1" dirty="0"/>
              <a:t>shrewd politicians</a:t>
            </a:r>
            <a:r>
              <a:rPr lang="en-US" dirty="0"/>
              <a:t>!  (The document would be ratified by special conventions of each state - not the state legislators!)</a:t>
            </a:r>
            <a:endParaRPr lang="en-US" b="0" dirty="0" smtClean="0">
              <a:effectLst/>
            </a:endParaRPr>
          </a:p>
          <a:p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r>
              <a:rPr lang="en-US" dirty="0"/>
              <a:t>2. Published the </a:t>
            </a:r>
            <a:r>
              <a:rPr lang="en-US" b="1" dirty="0"/>
              <a:t>Federalists Papers</a:t>
            </a:r>
            <a:r>
              <a:rPr lang="en-US" dirty="0"/>
              <a:t> under the name “</a:t>
            </a:r>
            <a:r>
              <a:rPr lang="en-US" dirty="0" err="1"/>
              <a:t>Publius</a:t>
            </a:r>
            <a:r>
              <a:rPr lang="en-US" dirty="0"/>
              <a:t>” (85 in total) to gain support for the Constitution (1% literacy rate in 1787!)</a:t>
            </a:r>
            <a:endParaRPr lang="en-US" b="0" dirty="0" smtClean="0">
              <a:effectLst/>
            </a:endParaRPr>
          </a:p>
          <a:p>
            <a:pPr fontAlgn="base"/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r>
              <a:rPr lang="en-US" dirty="0"/>
              <a:t>Fed Papers Addressed the </a:t>
            </a:r>
            <a:r>
              <a:rPr lang="en-US" b="1" dirty="0"/>
              <a:t>FEARS</a:t>
            </a:r>
            <a:r>
              <a:rPr lang="en-US" dirty="0"/>
              <a:t> of the </a:t>
            </a:r>
            <a:r>
              <a:rPr lang="en-US" b="1" dirty="0"/>
              <a:t>Anti-Feds</a:t>
            </a:r>
            <a:r>
              <a:rPr lang="en-US" dirty="0"/>
              <a:t> </a:t>
            </a:r>
          </a:p>
          <a:p>
            <a:pPr fontAlgn="base"/>
            <a:r>
              <a:rPr lang="en-US" dirty="0"/>
              <a:t>No Bill of Rights</a:t>
            </a:r>
          </a:p>
          <a:p>
            <a:pPr fontAlgn="base"/>
            <a:r>
              <a:rPr lang="en-US" dirty="0"/>
              <a:t>Weaken power of the State governments</a:t>
            </a:r>
          </a:p>
          <a:p>
            <a:pPr fontAlgn="base"/>
            <a:r>
              <a:rPr lang="en-US" dirty="0"/>
              <a:t>Strong federal government would be out of touch with the common man</a:t>
            </a:r>
          </a:p>
          <a:p>
            <a:r>
              <a:rPr lang="en-US" b="1" dirty="0"/>
              <a:t>“Tyranny of the Majority”</a:t>
            </a:r>
            <a:r>
              <a:rPr lang="en-US" dirty="0"/>
              <a:t> (The Federalists point to our Principles of the Constitution) </a:t>
            </a:r>
          </a:p>
        </p:txBody>
      </p:sp>
    </p:spTree>
    <p:extLst>
      <p:ext uri="{BB962C8B-B14F-4D97-AF65-F5344CB8AC3E}">
        <p14:creationId xmlns:p14="http://schemas.microsoft.com/office/powerpoint/2010/main" val="34522374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Federalist &amp; Anti-Federalist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Federalist &amp; Anti-Federalist</dc:title>
  <dc:creator>Annie McTigue</dc:creator>
  <cp:lastModifiedBy>Annie McTigue</cp:lastModifiedBy>
  <cp:revision>1</cp:revision>
  <dcterms:created xsi:type="dcterms:W3CDTF">2014-09-18T03:37:00Z</dcterms:created>
  <dcterms:modified xsi:type="dcterms:W3CDTF">2014-09-18T03:39:24Z</dcterms:modified>
</cp:coreProperties>
</file>