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906D6-4EC4-47F8-B36B-E1C6F22EDD30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F3130-7E15-475B-A6C0-CA136ECFC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50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1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7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6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0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3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9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4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9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7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4F80-C9D6-49E5-A42C-036C246AB3D7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85018-0E57-4E2D-8C9B-4E7E76981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cagw.org/reports/pig-book/2012/2012-pig-book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nlqRnfHgW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887104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Pork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2010, Republicans vowed to stop all pork (also called </a:t>
            </a:r>
            <a:r>
              <a:rPr lang="en-US" i="1" dirty="0" smtClean="0"/>
              <a:t>earmarks</a:t>
            </a:r>
            <a:r>
              <a:rPr lang="en-US" dirty="0" smtClean="0"/>
              <a:t>) spending.  (About .5% of the budget/$15 B per year).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In your opinion, what are </a:t>
            </a:r>
          </a:p>
          <a:p>
            <a:pPr marL="0" indent="0">
              <a:buNone/>
            </a:pPr>
            <a:r>
              <a:rPr lang="en-US" i="1" dirty="0" smtClean="0"/>
              <a:t>the consequences both </a:t>
            </a:r>
          </a:p>
          <a:p>
            <a:pPr marL="0" indent="0">
              <a:buNone/>
            </a:pPr>
            <a:r>
              <a:rPr lang="en-US" i="1" dirty="0" smtClean="0"/>
              <a:t>positive and negative?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u="sng" dirty="0" smtClean="0">
              <a:hlinkClick r:id="rId2"/>
            </a:endParaRPr>
          </a:p>
          <a:p>
            <a:pPr marL="0" indent="0">
              <a:buNone/>
            </a:pPr>
            <a:endParaRPr lang="en-US" u="sng" dirty="0">
              <a:hlinkClick r:id="rId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514600"/>
            <a:ext cx="3362525" cy="36624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6096000"/>
            <a:ext cx="6558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2"/>
              </a:rPr>
              <a:t>http://www.cagw.org/reports/pig-book/2012/2012-pig-book.pdf</a:t>
            </a:r>
            <a:endParaRPr lang="en-US" dirty="0"/>
          </a:p>
          <a:p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www.youtube.com/watch?v=QnlqRnfHgWA</a:t>
            </a:r>
            <a:r>
              <a:rPr lang="en-US" u="sng" dirty="0" smtClean="0"/>
              <a:t>  (LIVE PIG CLIP)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8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949447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Pork Update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Fuhrer</dc:creator>
  <cp:lastModifiedBy>Tech Services</cp:lastModifiedBy>
  <cp:revision>5</cp:revision>
  <cp:lastPrinted>2011-10-16T18:07:32Z</cp:lastPrinted>
  <dcterms:created xsi:type="dcterms:W3CDTF">2011-10-16T18:04:00Z</dcterms:created>
  <dcterms:modified xsi:type="dcterms:W3CDTF">2013-10-17T14:01:30Z</dcterms:modified>
</cp:coreProperties>
</file>