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63" r:id="rId4"/>
    <p:sldId id="260" r:id="rId5"/>
    <p:sldId id="269" r:id="rId6"/>
    <p:sldId id="261" r:id="rId7"/>
    <p:sldId id="264" r:id="rId8"/>
    <p:sldId id="266" r:id="rId9"/>
    <p:sldId id="267" r:id="rId10"/>
    <p:sldId id="268" r:id="rId11"/>
  </p:sldIdLst>
  <p:sldSz cx="9144000" cy="6858000" type="screen4x3"/>
  <p:notesSz cx="6858000" cy="9144000"/>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46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6058DF-EE4F-40B3-B1DA-103B609505B8}" type="doc">
      <dgm:prSet loTypeId="urn:microsoft.com/office/officeart/2005/8/layout/orgChart1" loCatId="hierarchy" qsTypeId="urn:microsoft.com/office/officeart/2005/8/quickstyle/simple1" qsCatId="simple" csTypeId="urn:microsoft.com/office/officeart/2005/8/colors/accent1_2" csCatId="accent1"/>
      <dgm:spPr/>
    </dgm:pt>
    <dgm:pt modelId="{88DB1F53-ACAF-4214-9DDB-CD051F384D1E}">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rPr>
            <a:t>United States Supreme Court</a:t>
          </a:r>
        </a:p>
      </dgm:t>
    </dgm:pt>
    <dgm:pt modelId="{9EA0F7EC-3591-46FB-9F06-45E112C35BE1}" type="parTrans" cxnId="{A08C9BC7-1DC3-4494-972A-2EA454213214}">
      <dgm:prSet/>
      <dgm:spPr/>
      <dgm:t>
        <a:bodyPr/>
        <a:lstStyle/>
        <a:p>
          <a:endParaRPr lang="en-US"/>
        </a:p>
      </dgm:t>
    </dgm:pt>
    <dgm:pt modelId="{962FFF83-23AC-444D-8283-1E17E7594383}" type="sibTrans" cxnId="{A08C9BC7-1DC3-4494-972A-2EA454213214}">
      <dgm:prSet/>
      <dgm:spPr/>
      <dgm:t>
        <a:bodyPr/>
        <a:lstStyle/>
        <a:p>
          <a:endParaRPr lang="en-US"/>
        </a:p>
      </dgm:t>
    </dgm:pt>
    <dgm:pt modelId="{7DB77831-C91B-42BF-B1FE-766AA81931E2}">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rPr>
            <a:t>U.S. Court of Appeal (13)</a:t>
          </a:r>
        </a:p>
      </dgm:t>
    </dgm:pt>
    <dgm:pt modelId="{FB51D8BC-2252-4E27-97EF-6B2EEE3E9B32}" type="parTrans" cxnId="{1957A072-938F-4941-8E75-2A49AE038EEF}">
      <dgm:prSet/>
      <dgm:spPr/>
      <dgm:t>
        <a:bodyPr/>
        <a:lstStyle/>
        <a:p>
          <a:endParaRPr lang="en-US"/>
        </a:p>
      </dgm:t>
    </dgm:pt>
    <dgm:pt modelId="{0B269838-89DD-418A-8577-013747E8B824}" type="sibTrans" cxnId="{1957A072-938F-4941-8E75-2A49AE038EEF}">
      <dgm:prSet/>
      <dgm:spPr/>
      <dgm:t>
        <a:bodyPr/>
        <a:lstStyle/>
        <a:p>
          <a:endParaRPr lang="en-US"/>
        </a:p>
      </dgm:t>
    </dgm:pt>
    <dgm:pt modelId="{620B7AC7-6E3B-486E-9DF4-C411A4A9C118}">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Arial" pitchFamily="34" charset="0"/>
            </a:rPr>
            <a:t>Federal District Courts (94)</a:t>
          </a:r>
        </a:p>
      </dgm:t>
    </dgm:pt>
    <dgm:pt modelId="{CBCBC578-D7F3-4F21-A3AC-06421A80A7E3}" type="parTrans" cxnId="{E7B4592E-B3C8-4FA7-B738-29A03683C5AF}">
      <dgm:prSet/>
      <dgm:spPr/>
      <dgm:t>
        <a:bodyPr/>
        <a:lstStyle/>
        <a:p>
          <a:endParaRPr lang="en-US"/>
        </a:p>
      </dgm:t>
    </dgm:pt>
    <dgm:pt modelId="{3B932179-71B9-4633-B7DB-CA594BD476A3}" type="sibTrans" cxnId="{E7B4592E-B3C8-4FA7-B738-29A03683C5AF}">
      <dgm:prSet/>
      <dgm:spPr/>
      <dgm:t>
        <a:bodyPr/>
        <a:lstStyle/>
        <a:p>
          <a:endParaRPr lang="en-US"/>
        </a:p>
      </dgm:t>
    </dgm:pt>
    <dgm:pt modelId="{BCD50219-BB61-4449-9FEB-5F212A51F7CD}">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rPr>
            <a:t>Illinois State Supreme Court </a:t>
          </a:r>
        </a:p>
      </dgm:t>
    </dgm:pt>
    <dgm:pt modelId="{6F939680-9F01-4905-9A80-8E8A43843749}" type="parTrans" cxnId="{42DBDA3C-4C41-48FE-B424-F1C26737D610}">
      <dgm:prSet/>
      <dgm:spPr/>
      <dgm:t>
        <a:bodyPr/>
        <a:lstStyle/>
        <a:p>
          <a:endParaRPr lang="en-US"/>
        </a:p>
      </dgm:t>
    </dgm:pt>
    <dgm:pt modelId="{170F6733-B50D-4104-AEF7-A0EA1BBFC8FE}" type="sibTrans" cxnId="{42DBDA3C-4C41-48FE-B424-F1C26737D610}">
      <dgm:prSet/>
      <dgm:spPr/>
      <dgm:t>
        <a:bodyPr/>
        <a:lstStyle/>
        <a:p>
          <a:endParaRPr lang="en-US"/>
        </a:p>
      </dgm:t>
    </dgm:pt>
    <dgm:pt modelId="{F1A2E9EA-A998-4F39-A7E1-D9EA7F90DBC6}">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Arial" pitchFamily="34" charset="0"/>
            </a:rPr>
            <a:t>Illinois Appellate Court</a:t>
          </a:r>
        </a:p>
      </dgm:t>
    </dgm:pt>
    <dgm:pt modelId="{9DB75EFF-9B34-4D9A-8A35-87C44771D97A}" type="parTrans" cxnId="{B01173FE-F715-42B0-BF4A-59D7B3CAE4AD}">
      <dgm:prSet/>
      <dgm:spPr/>
      <dgm:t>
        <a:bodyPr/>
        <a:lstStyle/>
        <a:p>
          <a:endParaRPr lang="en-US"/>
        </a:p>
      </dgm:t>
    </dgm:pt>
    <dgm:pt modelId="{91F8F53B-2908-4019-B0FE-A20D5DE776E4}" type="sibTrans" cxnId="{B01173FE-F715-42B0-BF4A-59D7B3CAE4AD}">
      <dgm:prSet/>
      <dgm:spPr/>
      <dgm:t>
        <a:bodyPr/>
        <a:lstStyle/>
        <a:p>
          <a:endParaRPr lang="en-US"/>
        </a:p>
      </dgm:t>
    </dgm:pt>
    <dgm:pt modelId="{F5880FF4-CB5E-4342-A3E3-F2D8CD59FDFD}">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Arial" pitchFamily="34" charset="0"/>
            </a:rPr>
            <a:t>Illinois Circuit Court (22)</a:t>
          </a:r>
        </a:p>
      </dgm:t>
    </dgm:pt>
    <dgm:pt modelId="{E35F6E9E-EA18-4821-9182-1B1F9CD73FE2}" type="parTrans" cxnId="{9100C75A-3756-437A-A544-7794510AFE27}">
      <dgm:prSet/>
      <dgm:spPr/>
      <dgm:t>
        <a:bodyPr/>
        <a:lstStyle/>
        <a:p>
          <a:endParaRPr lang="en-US"/>
        </a:p>
      </dgm:t>
    </dgm:pt>
    <dgm:pt modelId="{28D26D65-1D9B-478A-A8B5-1F83ACC3CE8F}" type="sibTrans" cxnId="{9100C75A-3756-437A-A544-7794510AFE27}">
      <dgm:prSet/>
      <dgm:spPr/>
      <dgm:t>
        <a:bodyPr/>
        <a:lstStyle/>
        <a:p>
          <a:endParaRPr lang="en-US"/>
        </a:p>
      </dgm:t>
    </dgm:pt>
    <dgm:pt modelId="{DF68432A-1EB6-4E94-B766-9CB90C51C915}">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rPr>
            <a:t>Local Municipal Courts</a:t>
          </a:r>
        </a:p>
      </dgm:t>
    </dgm:pt>
    <dgm:pt modelId="{44F03761-F28F-4DDD-AFF7-11F35F06E92F}" type="parTrans" cxnId="{6E01E9B3-8F63-45A8-A73B-0AD81AFF3118}">
      <dgm:prSet/>
      <dgm:spPr/>
      <dgm:t>
        <a:bodyPr/>
        <a:lstStyle/>
        <a:p>
          <a:endParaRPr lang="en-US"/>
        </a:p>
      </dgm:t>
    </dgm:pt>
    <dgm:pt modelId="{16422FDC-13F4-4D4C-8398-81E1247CA06F}" type="sibTrans" cxnId="{6E01E9B3-8F63-45A8-A73B-0AD81AFF3118}">
      <dgm:prSet/>
      <dgm:spPr/>
      <dgm:t>
        <a:bodyPr/>
        <a:lstStyle/>
        <a:p>
          <a:endParaRPr lang="en-US"/>
        </a:p>
      </dgm:t>
    </dgm:pt>
    <dgm:pt modelId="{103E7538-11F8-4A3B-973E-308977E0328E}" type="pres">
      <dgm:prSet presAssocID="{316058DF-EE4F-40B3-B1DA-103B609505B8}" presName="hierChild1" presStyleCnt="0">
        <dgm:presLayoutVars>
          <dgm:orgChart val="1"/>
          <dgm:chPref val="1"/>
          <dgm:dir/>
          <dgm:animOne val="branch"/>
          <dgm:animLvl val="lvl"/>
          <dgm:resizeHandles/>
        </dgm:presLayoutVars>
      </dgm:prSet>
      <dgm:spPr/>
    </dgm:pt>
    <dgm:pt modelId="{40B4CBAB-32D0-46BD-9B10-A1C96C2E1533}" type="pres">
      <dgm:prSet presAssocID="{88DB1F53-ACAF-4214-9DDB-CD051F384D1E}" presName="hierRoot1" presStyleCnt="0">
        <dgm:presLayoutVars>
          <dgm:hierBranch/>
        </dgm:presLayoutVars>
      </dgm:prSet>
      <dgm:spPr/>
    </dgm:pt>
    <dgm:pt modelId="{3F05C847-C435-48E5-B7B2-F147A9D6BFDC}" type="pres">
      <dgm:prSet presAssocID="{88DB1F53-ACAF-4214-9DDB-CD051F384D1E}" presName="rootComposite1" presStyleCnt="0"/>
      <dgm:spPr/>
    </dgm:pt>
    <dgm:pt modelId="{D03D4F85-6DDE-4E13-993E-1F64996935C9}" type="pres">
      <dgm:prSet presAssocID="{88DB1F53-ACAF-4214-9DDB-CD051F384D1E}" presName="rootText1" presStyleLbl="node0" presStyleIdx="0" presStyleCnt="1">
        <dgm:presLayoutVars>
          <dgm:chPref val="3"/>
        </dgm:presLayoutVars>
      </dgm:prSet>
      <dgm:spPr/>
      <dgm:t>
        <a:bodyPr/>
        <a:lstStyle/>
        <a:p>
          <a:endParaRPr lang="en-US"/>
        </a:p>
      </dgm:t>
    </dgm:pt>
    <dgm:pt modelId="{38C7609F-FC7D-4719-8DAE-D593A2E3A285}" type="pres">
      <dgm:prSet presAssocID="{88DB1F53-ACAF-4214-9DDB-CD051F384D1E}" presName="rootConnector1" presStyleLbl="node1" presStyleIdx="0" presStyleCnt="0"/>
      <dgm:spPr/>
      <dgm:t>
        <a:bodyPr/>
        <a:lstStyle/>
        <a:p>
          <a:endParaRPr lang="en-US"/>
        </a:p>
      </dgm:t>
    </dgm:pt>
    <dgm:pt modelId="{DD5B7DD7-EF30-4F76-AA64-5C6DF4936008}" type="pres">
      <dgm:prSet presAssocID="{88DB1F53-ACAF-4214-9DDB-CD051F384D1E}" presName="hierChild2" presStyleCnt="0"/>
      <dgm:spPr/>
    </dgm:pt>
    <dgm:pt modelId="{D4540280-4094-4438-9EF1-3B8858A5A9AF}" type="pres">
      <dgm:prSet presAssocID="{FB51D8BC-2252-4E27-97EF-6B2EEE3E9B32}" presName="Name35" presStyleLbl="parChTrans1D2" presStyleIdx="0" presStyleCnt="2"/>
      <dgm:spPr/>
      <dgm:t>
        <a:bodyPr/>
        <a:lstStyle/>
        <a:p>
          <a:endParaRPr lang="en-US"/>
        </a:p>
      </dgm:t>
    </dgm:pt>
    <dgm:pt modelId="{B065012D-278B-47C3-B51F-41F2AB46125E}" type="pres">
      <dgm:prSet presAssocID="{7DB77831-C91B-42BF-B1FE-766AA81931E2}" presName="hierRoot2" presStyleCnt="0">
        <dgm:presLayoutVars>
          <dgm:hierBranch/>
        </dgm:presLayoutVars>
      </dgm:prSet>
      <dgm:spPr/>
    </dgm:pt>
    <dgm:pt modelId="{08D5DFEE-08BD-4A92-AFFA-4DE97132BF79}" type="pres">
      <dgm:prSet presAssocID="{7DB77831-C91B-42BF-B1FE-766AA81931E2}" presName="rootComposite" presStyleCnt="0"/>
      <dgm:spPr/>
    </dgm:pt>
    <dgm:pt modelId="{7A481594-892A-4F43-BC39-5ACD83B39E5B}" type="pres">
      <dgm:prSet presAssocID="{7DB77831-C91B-42BF-B1FE-766AA81931E2}" presName="rootText" presStyleLbl="node2" presStyleIdx="0" presStyleCnt="2">
        <dgm:presLayoutVars>
          <dgm:chPref val="3"/>
        </dgm:presLayoutVars>
      </dgm:prSet>
      <dgm:spPr/>
      <dgm:t>
        <a:bodyPr/>
        <a:lstStyle/>
        <a:p>
          <a:endParaRPr lang="en-US"/>
        </a:p>
      </dgm:t>
    </dgm:pt>
    <dgm:pt modelId="{4C7F55F1-92D8-4B05-B0C5-1FF72928D840}" type="pres">
      <dgm:prSet presAssocID="{7DB77831-C91B-42BF-B1FE-766AA81931E2}" presName="rootConnector" presStyleLbl="node2" presStyleIdx="0" presStyleCnt="2"/>
      <dgm:spPr/>
      <dgm:t>
        <a:bodyPr/>
        <a:lstStyle/>
        <a:p>
          <a:endParaRPr lang="en-US"/>
        </a:p>
      </dgm:t>
    </dgm:pt>
    <dgm:pt modelId="{98863853-159B-4B66-9F36-4323C8F5531C}" type="pres">
      <dgm:prSet presAssocID="{7DB77831-C91B-42BF-B1FE-766AA81931E2}" presName="hierChild4" presStyleCnt="0"/>
      <dgm:spPr/>
    </dgm:pt>
    <dgm:pt modelId="{6BDCB718-89F1-4A3B-BFAB-2664D5B8FB1F}" type="pres">
      <dgm:prSet presAssocID="{CBCBC578-D7F3-4F21-A3AC-06421A80A7E3}" presName="Name35" presStyleLbl="parChTrans1D3" presStyleIdx="0" presStyleCnt="2"/>
      <dgm:spPr/>
      <dgm:t>
        <a:bodyPr/>
        <a:lstStyle/>
        <a:p>
          <a:endParaRPr lang="en-US"/>
        </a:p>
      </dgm:t>
    </dgm:pt>
    <dgm:pt modelId="{31085475-6500-4EA9-BB86-96A32D0D2E4B}" type="pres">
      <dgm:prSet presAssocID="{620B7AC7-6E3B-486E-9DF4-C411A4A9C118}" presName="hierRoot2" presStyleCnt="0">
        <dgm:presLayoutVars>
          <dgm:hierBranch val="r"/>
        </dgm:presLayoutVars>
      </dgm:prSet>
      <dgm:spPr/>
    </dgm:pt>
    <dgm:pt modelId="{61F94324-6BA3-46D6-85D1-3DEAE68B9981}" type="pres">
      <dgm:prSet presAssocID="{620B7AC7-6E3B-486E-9DF4-C411A4A9C118}" presName="rootComposite" presStyleCnt="0"/>
      <dgm:spPr/>
    </dgm:pt>
    <dgm:pt modelId="{C0DE1119-15C7-4558-A864-7E069CA40268}" type="pres">
      <dgm:prSet presAssocID="{620B7AC7-6E3B-486E-9DF4-C411A4A9C118}" presName="rootText" presStyleLbl="node3" presStyleIdx="0" presStyleCnt="2">
        <dgm:presLayoutVars>
          <dgm:chPref val="3"/>
        </dgm:presLayoutVars>
      </dgm:prSet>
      <dgm:spPr/>
      <dgm:t>
        <a:bodyPr/>
        <a:lstStyle/>
        <a:p>
          <a:endParaRPr lang="en-US"/>
        </a:p>
      </dgm:t>
    </dgm:pt>
    <dgm:pt modelId="{CB506B05-43AD-4B13-84C2-FC532AB885DA}" type="pres">
      <dgm:prSet presAssocID="{620B7AC7-6E3B-486E-9DF4-C411A4A9C118}" presName="rootConnector" presStyleLbl="node3" presStyleIdx="0" presStyleCnt="2"/>
      <dgm:spPr/>
      <dgm:t>
        <a:bodyPr/>
        <a:lstStyle/>
        <a:p>
          <a:endParaRPr lang="en-US"/>
        </a:p>
      </dgm:t>
    </dgm:pt>
    <dgm:pt modelId="{4ABF33BA-4BA2-4F54-A46A-490B22405342}" type="pres">
      <dgm:prSet presAssocID="{620B7AC7-6E3B-486E-9DF4-C411A4A9C118}" presName="hierChild4" presStyleCnt="0"/>
      <dgm:spPr/>
    </dgm:pt>
    <dgm:pt modelId="{99A94E23-1D89-4645-AC25-ED01442BE8AA}" type="pres">
      <dgm:prSet presAssocID="{620B7AC7-6E3B-486E-9DF4-C411A4A9C118}" presName="hierChild5" presStyleCnt="0"/>
      <dgm:spPr/>
    </dgm:pt>
    <dgm:pt modelId="{516B7BA5-036A-4BC9-8FB8-E0129BFF3F84}" type="pres">
      <dgm:prSet presAssocID="{7DB77831-C91B-42BF-B1FE-766AA81931E2}" presName="hierChild5" presStyleCnt="0"/>
      <dgm:spPr/>
    </dgm:pt>
    <dgm:pt modelId="{F0DBE9A9-FB8C-4473-833A-EC425ED1A415}" type="pres">
      <dgm:prSet presAssocID="{6F939680-9F01-4905-9A80-8E8A43843749}" presName="Name35" presStyleLbl="parChTrans1D2" presStyleIdx="1" presStyleCnt="2"/>
      <dgm:spPr/>
      <dgm:t>
        <a:bodyPr/>
        <a:lstStyle/>
        <a:p>
          <a:endParaRPr lang="en-US"/>
        </a:p>
      </dgm:t>
    </dgm:pt>
    <dgm:pt modelId="{C14F4B55-F6DB-4D0E-B178-8F2ED8D4137F}" type="pres">
      <dgm:prSet presAssocID="{BCD50219-BB61-4449-9FEB-5F212A51F7CD}" presName="hierRoot2" presStyleCnt="0">
        <dgm:presLayoutVars>
          <dgm:hierBranch/>
        </dgm:presLayoutVars>
      </dgm:prSet>
      <dgm:spPr/>
    </dgm:pt>
    <dgm:pt modelId="{8EBF32D3-EA85-45C2-814B-839D4B76728F}" type="pres">
      <dgm:prSet presAssocID="{BCD50219-BB61-4449-9FEB-5F212A51F7CD}" presName="rootComposite" presStyleCnt="0"/>
      <dgm:spPr/>
    </dgm:pt>
    <dgm:pt modelId="{3FC964D6-C12F-4211-A335-6B7D3AD38E9C}" type="pres">
      <dgm:prSet presAssocID="{BCD50219-BB61-4449-9FEB-5F212A51F7CD}" presName="rootText" presStyleLbl="node2" presStyleIdx="1" presStyleCnt="2">
        <dgm:presLayoutVars>
          <dgm:chPref val="3"/>
        </dgm:presLayoutVars>
      </dgm:prSet>
      <dgm:spPr/>
      <dgm:t>
        <a:bodyPr/>
        <a:lstStyle/>
        <a:p>
          <a:endParaRPr lang="en-US"/>
        </a:p>
      </dgm:t>
    </dgm:pt>
    <dgm:pt modelId="{D3500420-8B4A-4C33-9B2C-D29D73D21843}" type="pres">
      <dgm:prSet presAssocID="{BCD50219-BB61-4449-9FEB-5F212A51F7CD}" presName="rootConnector" presStyleLbl="node2" presStyleIdx="1" presStyleCnt="2"/>
      <dgm:spPr/>
      <dgm:t>
        <a:bodyPr/>
        <a:lstStyle/>
        <a:p>
          <a:endParaRPr lang="en-US"/>
        </a:p>
      </dgm:t>
    </dgm:pt>
    <dgm:pt modelId="{4176952E-FD8E-4683-990A-9451613BE556}" type="pres">
      <dgm:prSet presAssocID="{BCD50219-BB61-4449-9FEB-5F212A51F7CD}" presName="hierChild4" presStyleCnt="0"/>
      <dgm:spPr/>
    </dgm:pt>
    <dgm:pt modelId="{E81C9552-881A-45A1-8CFF-86AFB6ED35D1}" type="pres">
      <dgm:prSet presAssocID="{9DB75EFF-9B34-4D9A-8A35-87C44771D97A}" presName="Name35" presStyleLbl="parChTrans1D3" presStyleIdx="1" presStyleCnt="2"/>
      <dgm:spPr/>
      <dgm:t>
        <a:bodyPr/>
        <a:lstStyle/>
        <a:p>
          <a:endParaRPr lang="en-US"/>
        </a:p>
      </dgm:t>
    </dgm:pt>
    <dgm:pt modelId="{8B567307-B42C-4908-90CD-E12FA7075E42}" type="pres">
      <dgm:prSet presAssocID="{F1A2E9EA-A998-4F39-A7E1-D9EA7F90DBC6}" presName="hierRoot2" presStyleCnt="0">
        <dgm:presLayoutVars>
          <dgm:hierBranch/>
        </dgm:presLayoutVars>
      </dgm:prSet>
      <dgm:spPr/>
    </dgm:pt>
    <dgm:pt modelId="{8417604C-C1D4-41C2-A3A3-D6AA3D0D985F}" type="pres">
      <dgm:prSet presAssocID="{F1A2E9EA-A998-4F39-A7E1-D9EA7F90DBC6}" presName="rootComposite" presStyleCnt="0"/>
      <dgm:spPr/>
    </dgm:pt>
    <dgm:pt modelId="{1C2D1367-4F9C-47B8-AABD-21A650288EB1}" type="pres">
      <dgm:prSet presAssocID="{F1A2E9EA-A998-4F39-A7E1-D9EA7F90DBC6}" presName="rootText" presStyleLbl="node3" presStyleIdx="1" presStyleCnt="2">
        <dgm:presLayoutVars>
          <dgm:chPref val="3"/>
        </dgm:presLayoutVars>
      </dgm:prSet>
      <dgm:spPr/>
      <dgm:t>
        <a:bodyPr/>
        <a:lstStyle/>
        <a:p>
          <a:endParaRPr lang="en-US"/>
        </a:p>
      </dgm:t>
    </dgm:pt>
    <dgm:pt modelId="{21A97752-3B0F-4DD7-B715-87AAED872BE9}" type="pres">
      <dgm:prSet presAssocID="{F1A2E9EA-A998-4F39-A7E1-D9EA7F90DBC6}" presName="rootConnector" presStyleLbl="node3" presStyleIdx="1" presStyleCnt="2"/>
      <dgm:spPr/>
      <dgm:t>
        <a:bodyPr/>
        <a:lstStyle/>
        <a:p>
          <a:endParaRPr lang="en-US"/>
        </a:p>
      </dgm:t>
    </dgm:pt>
    <dgm:pt modelId="{8A7B1559-BF2A-4B90-A4F3-980EE85E6E08}" type="pres">
      <dgm:prSet presAssocID="{F1A2E9EA-A998-4F39-A7E1-D9EA7F90DBC6}" presName="hierChild4" presStyleCnt="0"/>
      <dgm:spPr/>
    </dgm:pt>
    <dgm:pt modelId="{BE4A3C89-7072-45DC-A446-29C86C21FC28}" type="pres">
      <dgm:prSet presAssocID="{E35F6E9E-EA18-4821-9182-1B1F9CD73FE2}" presName="Name35" presStyleLbl="parChTrans1D4" presStyleIdx="0" presStyleCnt="2"/>
      <dgm:spPr/>
      <dgm:t>
        <a:bodyPr/>
        <a:lstStyle/>
        <a:p>
          <a:endParaRPr lang="en-US"/>
        </a:p>
      </dgm:t>
    </dgm:pt>
    <dgm:pt modelId="{ACE63D59-EAFF-4104-8F01-2030EF9CFE55}" type="pres">
      <dgm:prSet presAssocID="{F5880FF4-CB5E-4342-A3E3-F2D8CD59FDFD}" presName="hierRoot2" presStyleCnt="0">
        <dgm:presLayoutVars>
          <dgm:hierBranch/>
        </dgm:presLayoutVars>
      </dgm:prSet>
      <dgm:spPr/>
    </dgm:pt>
    <dgm:pt modelId="{466DE536-0DA8-44DE-9398-B09E2B555263}" type="pres">
      <dgm:prSet presAssocID="{F5880FF4-CB5E-4342-A3E3-F2D8CD59FDFD}" presName="rootComposite" presStyleCnt="0"/>
      <dgm:spPr/>
    </dgm:pt>
    <dgm:pt modelId="{FB0AE3A7-D9FF-45C2-851E-79D4493F1442}" type="pres">
      <dgm:prSet presAssocID="{F5880FF4-CB5E-4342-A3E3-F2D8CD59FDFD}" presName="rootText" presStyleLbl="node4" presStyleIdx="0" presStyleCnt="2">
        <dgm:presLayoutVars>
          <dgm:chPref val="3"/>
        </dgm:presLayoutVars>
      </dgm:prSet>
      <dgm:spPr/>
      <dgm:t>
        <a:bodyPr/>
        <a:lstStyle/>
        <a:p>
          <a:endParaRPr lang="en-US"/>
        </a:p>
      </dgm:t>
    </dgm:pt>
    <dgm:pt modelId="{1C8EAA2E-90CB-431D-A518-07B4EB19A94B}" type="pres">
      <dgm:prSet presAssocID="{F5880FF4-CB5E-4342-A3E3-F2D8CD59FDFD}" presName="rootConnector" presStyleLbl="node4" presStyleIdx="0" presStyleCnt="2"/>
      <dgm:spPr/>
      <dgm:t>
        <a:bodyPr/>
        <a:lstStyle/>
        <a:p>
          <a:endParaRPr lang="en-US"/>
        </a:p>
      </dgm:t>
    </dgm:pt>
    <dgm:pt modelId="{933729E2-5FCB-485F-A259-EE2A307576A6}" type="pres">
      <dgm:prSet presAssocID="{F5880FF4-CB5E-4342-A3E3-F2D8CD59FDFD}" presName="hierChild4" presStyleCnt="0"/>
      <dgm:spPr/>
    </dgm:pt>
    <dgm:pt modelId="{960690AD-6834-4DBB-BD38-F504F3DABA18}" type="pres">
      <dgm:prSet presAssocID="{44F03761-F28F-4DDD-AFF7-11F35F06E92F}" presName="Name35" presStyleLbl="parChTrans1D4" presStyleIdx="1" presStyleCnt="2"/>
      <dgm:spPr/>
      <dgm:t>
        <a:bodyPr/>
        <a:lstStyle/>
        <a:p>
          <a:endParaRPr lang="en-US"/>
        </a:p>
      </dgm:t>
    </dgm:pt>
    <dgm:pt modelId="{FC7587F8-8540-4200-8AEC-ADCC9A10E73C}" type="pres">
      <dgm:prSet presAssocID="{DF68432A-1EB6-4E94-B766-9CB90C51C915}" presName="hierRoot2" presStyleCnt="0">
        <dgm:presLayoutVars>
          <dgm:hierBranch val="r"/>
        </dgm:presLayoutVars>
      </dgm:prSet>
      <dgm:spPr/>
    </dgm:pt>
    <dgm:pt modelId="{5E9E5E32-B00A-4629-AB33-EB965EE14A75}" type="pres">
      <dgm:prSet presAssocID="{DF68432A-1EB6-4E94-B766-9CB90C51C915}" presName="rootComposite" presStyleCnt="0"/>
      <dgm:spPr/>
    </dgm:pt>
    <dgm:pt modelId="{6266AE99-70AC-4511-B81F-5A2BA94C9FD7}" type="pres">
      <dgm:prSet presAssocID="{DF68432A-1EB6-4E94-B766-9CB90C51C915}" presName="rootText" presStyleLbl="node4" presStyleIdx="1" presStyleCnt="2">
        <dgm:presLayoutVars>
          <dgm:chPref val="3"/>
        </dgm:presLayoutVars>
      </dgm:prSet>
      <dgm:spPr/>
      <dgm:t>
        <a:bodyPr/>
        <a:lstStyle/>
        <a:p>
          <a:endParaRPr lang="en-US"/>
        </a:p>
      </dgm:t>
    </dgm:pt>
    <dgm:pt modelId="{839DDFBA-4810-4469-90FA-D577DB69939C}" type="pres">
      <dgm:prSet presAssocID="{DF68432A-1EB6-4E94-B766-9CB90C51C915}" presName="rootConnector" presStyleLbl="node4" presStyleIdx="1" presStyleCnt="2"/>
      <dgm:spPr/>
      <dgm:t>
        <a:bodyPr/>
        <a:lstStyle/>
        <a:p>
          <a:endParaRPr lang="en-US"/>
        </a:p>
      </dgm:t>
    </dgm:pt>
    <dgm:pt modelId="{FE8E371A-DD4B-435E-92DC-FD32EDABEA7C}" type="pres">
      <dgm:prSet presAssocID="{DF68432A-1EB6-4E94-B766-9CB90C51C915}" presName="hierChild4" presStyleCnt="0"/>
      <dgm:spPr/>
    </dgm:pt>
    <dgm:pt modelId="{7A9A483D-11BE-481A-BCC6-5499DC3B89AA}" type="pres">
      <dgm:prSet presAssocID="{DF68432A-1EB6-4E94-B766-9CB90C51C915}" presName="hierChild5" presStyleCnt="0"/>
      <dgm:spPr/>
    </dgm:pt>
    <dgm:pt modelId="{EB5C1C03-FBA7-4FE5-8C83-2142A57702B0}" type="pres">
      <dgm:prSet presAssocID="{F5880FF4-CB5E-4342-A3E3-F2D8CD59FDFD}" presName="hierChild5" presStyleCnt="0"/>
      <dgm:spPr/>
    </dgm:pt>
    <dgm:pt modelId="{7C7233CA-732F-4DBD-8BFC-F79ABF913DC7}" type="pres">
      <dgm:prSet presAssocID="{F1A2E9EA-A998-4F39-A7E1-D9EA7F90DBC6}" presName="hierChild5" presStyleCnt="0"/>
      <dgm:spPr/>
    </dgm:pt>
    <dgm:pt modelId="{78603531-D7B4-4176-8684-20C6F72988C6}" type="pres">
      <dgm:prSet presAssocID="{BCD50219-BB61-4449-9FEB-5F212A51F7CD}" presName="hierChild5" presStyleCnt="0"/>
      <dgm:spPr/>
    </dgm:pt>
    <dgm:pt modelId="{E4EBDE19-5127-45A3-B26E-16F6FAE5C917}" type="pres">
      <dgm:prSet presAssocID="{88DB1F53-ACAF-4214-9DDB-CD051F384D1E}" presName="hierChild3" presStyleCnt="0"/>
      <dgm:spPr/>
    </dgm:pt>
  </dgm:ptLst>
  <dgm:cxnLst>
    <dgm:cxn modelId="{56C13C1A-5A34-41E6-BA87-57A8571AA478}" type="presOf" srcId="{FB51D8BC-2252-4E27-97EF-6B2EEE3E9B32}" destId="{D4540280-4094-4438-9EF1-3B8858A5A9AF}" srcOrd="0" destOrd="0" presId="urn:microsoft.com/office/officeart/2005/8/layout/orgChart1"/>
    <dgm:cxn modelId="{A08C9BC7-1DC3-4494-972A-2EA454213214}" srcId="{316058DF-EE4F-40B3-B1DA-103B609505B8}" destId="{88DB1F53-ACAF-4214-9DDB-CD051F384D1E}" srcOrd="0" destOrd="0" parTransId="{9EA0F7EC-3591-46FB-9F06-45E112C35BE1}" sibTransId="{962FFF83-23AC-444D-8283-1E17E7594383}"/>
    <dgm:cxn modelId="{020D0A72-2245-4866-BBC3-BFE28A2C5278}" type="presOf" srcId="{620B7AC7-6E3B-486E-9DF4-C411A4A9C118}" destId="{C0DE1119-15C7-4558-A864-7E069CA40268}" srcOrd="0" destOrd="0" presId="urn:microsoft.com/office/officeart/2005/8/layout/orgChart1"/>
    <dgm:cxn modelId="{0BF3AFD7-6184-4745-BE21-B9A0E37B5DB3}" type="presOf" srcId="{E35F6E9E-EA18-4821-9182-1B1F9CD73FE2}" destId="{BE4A3C89-7072-45DC-A446-29C86C21FC28}" srcOrd="0" destOrd="0" presId="urn:microsoft.com/office/officeart/2005/8/layout/orgChart1"/>
    <dgm:cxn modelId="{10E262F8-0F6D-46EE-8A26-5BFC430A817E}" type="presOf" srcId="{F1A2E9EA-A998-4F39-A7E1-D9EA7F90DBC6}" destId="{21A97752-3B0F-4DD7-B715-87AAED872BE9}" srcOrd="1" destOrd="0" presId="urn:microsoft.com/office/officeart/2005/8/layout/orgChart1"/>
    <dgm:cxn modelId="{498C8929-B94A-4EAA-85B3-3A9D0A1B3A39}" type="presOf" srcId="{DF68432A-1EB6-4E94-B766-9CB90C51C915}" destId="{839DDFBA-4810-4469-90FA-D577DB69939C}" srcOrd="1" destOrd="0" presId="urn:microsoft.com/office/officeart/2005/8/layout/orgChart1"/>
    <dgm:cxn modelId="{B01173FE-F715-42B0-BF4A-59D7B3CAE4AD}" srcId="{BCD50219-BB61-4449-9FEB-5F212A51F7CD}" destId="{F1A2E9EA-A998-4F39-A7E1-D9EA7F90DBC6}" srcOrd="0" destOrd="0" parTransId="{9DB75EFF-9B34-4D9A-8A35-87C44771D97A}" sibTransId="{91F8F53B-2908-4019-B0FE-A20D5DE776E4}"/>
    <dgm:cxn modelId="{A55775AD-51C6-412C-A1D6-FA6AAA6C9DD7}" type="presOf" srcId="{F5880FF4-CB5E-4342-A3E3-F2D8CD59FDFD}" destId="{FB0AE3A7-D9FF-45C2-851E-79D4493F1442}" srcOrd="0" destOrd="0" presId="urn:microsoft.com/office/officeart/2005/8/layout/orgChart1"/>
    <dgm:cxn modelId="{9CBF7711-AF15-4087-93C7-BDEDE104900C}" type="presOf" srcId="{6F939680-9F01-4905-9A80-8E8A43843749}" destId="{F0DBE9A9-FB8C-4473-833A-EC425ED1A415}" srcOrd="0" destOrd="0" presId="urn:microsoft.com/office/officeart/2005/8/layout/orgChart1"/>
    <dgm:cxn modelId="{E7B4592E-B3C8-4FA7-B738-29A03683C5AF}" srcId="{7DB77831-C91B-42BF-B1FE-766AA81931E2}" destId="{620B7AC7-6E3B-486E-9DF4-C411A4A9C118}" srcOrd="0" destOrd="0" parTransId="{CBCBC578-D7F3-4F21-A3AC-06421A80A7E3}" sibTransId="{3B932179-71B9-4633-B7DB-CA594BD476A3}"/>
    <dgm:cxn modelId="{FB9023C4-AA4D-4FE5-823A-22645DBE3D50}" type="presOf" srcId="{7DB77831-C91B-42BF-B1FE-766AA81931E2}" destId="{4C7F55F1-92D8-4B05-B0C5-1FF72928D840}" srcOrd="1" destOrd="0" presId="urn:microsoft.com/office/officeart/2005/8/layout/orgChart1"/>
    <dgm:cxn modelId="{E83EB72B-D26B-495D-8907-93CC4324102C}" type="presOf" srcId="{88DB1F53-ACAF-4214-9DDB-CD051F384D1E}" destId="{38C7609F-FC7D-4719-8DAE-D593A2E3A285}" srcOrd="1" destOrd="0" presId="urn:microsoft.com/office/officeart/2005/8/layout/orgChart1"/>
    <dgm:cxn modelId="{31493D5E-19C4-4A1E-8E52-74172FC3FCDC}" type="presOf" srcId="{DF68432A-1EB6-4E94-B766-9CB90C51C915}" destId="{6266AE99-70AC-4511-B81F-5A2BA94C9FD7}" srcOrd="0" destOrd="0" presId="urn:microsoft.com/office/officeart/2005/8/layout/orgChart1"/>
    <dgm:cxn modelId="{C27933FD-CD35-41D7-90BF-DF650026D4A8}" type="presOf" srcId="{BCD50219-BB61-4449-9FEB-5F212A51F7CD}" destId="{3FC964D6-C12F-4211-A335-6B7D3AD38E9C}" srcOrd="0" destOrd="0" presId="urn:microsoft.com/office/officeart/2005/8/layout/orgChart1"/>
    <dgm:cxn modelId="{4106608C-B16C-4033-A99E-D6F1D402C765}" type="presOf" srcId="{7DB77831-C91B-42BF-B1FE-766AA81931E2}" destId="{7A481594-892A-4F43-BC39-5ACD83B39E5B}" srcOrd="0" destOrd="0" presId="urn:microsoft.com/office/officeart/2005/8/layout/orgChart1"/>
    <dgm:cxn modelId="{004FFBBC-9C05-43CF-8D4B-388B4EA12AB0}" type="presOf" srcId="{F5880FF4-CB5E-4342-A3E3-F2D8CD59FDFD}" destId="{1C8EAA2E-90CB-431D-A518-07B4EB19A94B}" srcOrd="1" destOrd="0" presId="urn:microsoft.com/office/officeart/2005/8/layout/orgChart1"/>
    <dgm:cxn modelId="{42DBDA3C-4C41-48FE-B424-F1C26737D610}" srcId="{88DB1F53-ACAF-4214-9DDB-CD051F384D1E}" destId="{BCD50219-BB61-4449-9FEB-5F212A51F7CD}" srcOrd="1" destOrd="0" parTransId="{6F939680-9F01-4905-9A80-8E8A43843749}" sibTransId="{170F6733-B50D-4104-AEF7-A0EA1BBFC8FE}"/>
    <dgm:cxn modelId="{6E01E9B3-8F63-45A8-A73B-0AD81AFF3118}" srcId="{F5880FF4-CB5E-4342-A3E3-F2D8CD59FDFD}" destId="{DF68432A-1EB6-4E94-B766-9CB90C51C915}" srcOrd="0" destOrd="0" parTransId="{44F03761-F28F-4DDD-AFF7-11F35F06E92F}" sibTransId="{16422FDC-13F4-4D4C-8398-81E1247CA06F}"/>
    <dgm:cxn modelId="{9100C75A-3756-437A-A544-7794510AFE27}" srcId="{F1A2E9EA-A998-4F39-A7E1-D9EA7F90DBC6}" destId="{F5880FF4-CB5E-4342-A3E3-F2D8CD59FDFD}" srcOrd="0" destOrd="0" parTransId="{E35F6E9E-EA18-4821-9182-1B1F9CD73FE2}" sibTransId="{28D26D65-1D9B-478A-A8B5-1F83ACC3CE8F}"/>
    <dgm:cxn modelId="{BCD18762-DB87-4610-9A25-1B8B7F2FF952}" type="presOf" srcId="{BCD50219-BB61-4449-9FEB-5F212A51F7CD}" destId="{D3500420-8B4A-4C33-9B2C-D29D73D21843}" srcOrd="1" destOrd="0" presId="urn:microsoft.com/office/officeart/2005/8/layout/orgChart1"/>
    <dgm:cxn modelId="{90B58F7D-D7CF-4CA5-9183-3A01DCE2B027}" type="presOf" srcId="{88DB1F53-ACAF-4214-9DDB-CD051F384D1E}" destId="{D03D4F85-6DDE-4E13-993E-1F64996935C9}" srcOrd="0" destOrd="0" presId="urn:microsoft.com/office/officeart/2005/8/layout/orgChart1"/>
    <dgm:cxn modelId="{15956D9D-E6B5-4D8A-B52F-9C0044941663}" type="presOf" srcId="{316058DF-EE4F-40B3-B1DA-103B609505B8}" destId="{103E7538-11F8-4A3B-973E-308977E0328E}" srcOrd="0" destOrd="0" presId="urn:microsoft.com/office/officeart/2005/8/layout/orgChart1"/>
    <dgm:cxn modelId="{42D43D1B-03B2-4046-85BD-BC569060087C}" type="presOf" srcId="{F1A2E9EA-A998-4F39-A7E1-D9EA7F90DBC6}" destId="{1C2D1367-4F9C-47B8-AABD-21A650288EB1}" srcOrd="0" destOrd="0" presId="urn:microsoft.com/office/officeart/2005/8/layout/orgChart1"/>
    <dgm:cxn modelId="{BDB50629-A4A6-4AAA-A15D-039988DC3DB2}" type="presOf" srcId="{44F03761-F28F-4DDD-AFF7-11F35F06E92F}" destId="{960690AD-6834-4DBB-BD38-F504F3DABA18}" srcOrd="0" destOrd="0" presId="urn:microsoft.com/office/officeart/2005/8/layout/orgChart1"/>
    <dgm:cxn modelId="{1957A072-938F-4941-8E75-2A49AE038EEF}" srcId="{88DB1F53-ACAF-4214-9DDB-CD051F384D1E}" destId="{7DB77831-C91B-42BF-B1FE-766AA81931E2}" srcOrd="0" destOrd="0" parTransId="{FB51D8BC-2252-4E27-97EF-6B2EEE3E9B32}" sibTransId="{0B269838-89DD-418A-8577-013747E8B824}"/>
    <dgm:cxn modelId="{E50D20E9-5133-4413-929F-6BACAEFFB8CE}" type="presOf" srcId="{CBCBC578-D7F3-4F21-A3AC-06421A80A7E3}" destId="{6BDCB718-89F1-4A3B-BFAB-2664D5B8FB1F}" srcOrd="0" destOrd="0" presId="urn:microsoft.com/office/officeart/2005/8/layout/orgChart1"/>
    <dgm:cxn modelId="{D522D321-7405-4032-A1CF-F8DC1EE682C4}" type="presOf" srcId="{9DB75EFF-9B34-4D9A-8A35-87C44771D97A}" destId="{E81C9552-881A-45A1-8CFF-86AFB6ED35D1}" srcOrd="0" destOrd="0" presId="urn:microsoft.com/office/officeart/2005/8/layout/orgChart1"/>
    <dgm:cxn modelId="{C32E7BDF-4650-44C9-801F-35B6BB33750C}" type="presOf" srcId="{620B7AC7-6E3B-486E-9DF4-C411A4A9C118}" destId="{CB506B05-43AD-4B13-84C2-FC532AB885DA}" srcOrd="1" destOrd="0" presId="urn:microsoft.com/office/officeart/2005/8/layout/orgChart1"/>
    <dgm:cxn modelId="{D7F600E5-35CF-4EC0-8A4E-AF770C416525}" type="presParOf" srcId="{103E7538-11F8-4A3B-973E-308977E0328E}" destId="{40B4CBAB-32D0-46BD-9B10-A1C96C2E1533}" srcOrd="0" destOrd="0" presId="urn:microsoft.com/office/officeart/2005/8/layout/orgChart1"/>
    <dgm:cxn modelId="{71B44827-A272-46FF-9B48-49061DB64A07}" type="presParOf" srcId="{40B4CBAB-32D0-46BD-9B10-A1C96C2E1533}" destId="{3F05C847-C435-48E5-B7B2-F147A9D6BFDC}" srcOrd="0" destOrd="0" presId="urn:microsoft.com/office/officeart/2005/8/layout/orgChart1"/>
    <dgm:cxn modelId="{B19EDA4A-521B-4507-BA7E-BDF2283C96C3}" type="presParOf" srcId="{3F05C847-C435-48E5-B7B2-F147A9D6BFDC}" destId="{D03D4F85-6DDE-4E13-993E-1F64996935C9}" srcOrd="0" destOrd="0" presId="urn:microsoft.com/office/officeart/2005/8/layout/orgChart1"/>
    <dgm:cxn modelId="{54D59631-D19A-4369-9930-89D77A0069A1}" type="presParOf" srcId="{3F05C847-C435-48E5-B7B2-F147A9D6BFDC}" destId="{38C7609F-FC7D-4719-8DAE-D593A2E3A285}" srcOrd="1" destOrd="0" presId="urn:microsoft.com/office/officeart/2005/8/layout/orgChart1"/>
    <dgm:cxn modelId="{E8D06407-92C1-41EC-8203-4E0CD5DEF4EB}" type="presParOf" srcId="{40B4CBAB-32D0-46BD-9B10-A1C96C2E1533}" destId="{DD5B7DD7-EF30-4F76-AA64-5C6DF4936008}" srcOrd="1" destOrd="0" presId="urn:microsoft.com/office/officeart/2005/8/layout/orgChart1"/>
    <dgm:cxn modelId="{A80D5998-BD0A-4905-B9B6-88B9F956CC0A}" type="presParOf" srcId="{DD5B7DD7-EF30-4F76-AA64-5C6DF4936008}" destId="{D4540280-4094-4438-9EF1-3B8858A5A9AF}" srcOrd="0" destOrd="0" presId="urn:microsoft.com/office/officeart/2005/8/layout/orgChart1"/>
    <dgm:cxn modelId="{D3942719-2792-45FB-9722-699C6E153431}" type="presParOf" srcId="{DD5B7DD7-EF30-4F76-AA64-5C6DF4936008}" destId="{B065012D-278B-47C3-B51F-41F2AB46125E}" srcOrd="1" destOrd="0" presId="urn:microsoft.com/office/officeart/2005/8/layout/orgChart1"/>
    <dgm:cxn modelId="{0396D1C3-9CD9-41DD-949C-297A9030067C}" type="presParOf" srcId="{B065012D-278B-47C3-B51F-41F2AB46125E}" destId="{08D5DFEE-08BD-4A92-AFFA-4DE97132BF79}" srcOrd="0" destOrd="0" presId="urn:microsoft.com/office/officeart/2005/8/layout/orgChart1"/>
    <dgm:cxn modelId="{143D05FA-E26C-4107-8DD6-A60A9C96C5D4}" type="presParOf" srcId="{08D5DFEE-08BD-4A92-AFFA-4DE97132BF79}" destId="{7A481594-892A-4F43-BC39-5ACD83B39E5B}" srcOrd="0" destOrd="0" presId="urn:microsoft.com/office/officeart/2005/8/layout/orgChart1"/>
    <dgm:cxn modelId="{555F410C-5D80-493E-A6F3-03B8C43F484A}" type="presParOf" srcId="{08D5DFEE-08BD-4A92-AFFA-4DE97132BF79}" destId="{4C7F55F1-92D8-4B05-B0C5-1FF72928D840}" srcOrd="1" destOrd="0" presId="urn:microsoft.com/office/officeart/2005/8/layout/orgChart1"/>
    <dgm:cxn modelId="{9363C681-69D4-43C1-8172-747C6F6A0A89}" type="presParOf" srcId="{B065012D-278B-47C3-B51F-41F2AB46125E}" destId="{98863853-159B-4B66-9F36-4323C8F5531C}" srcOrd="1" destOrd="0" presId="urn:microsoft.com/office/officeart/2005/8/layout/orgChart1"/>
    <dgm:cxn modelId="{1ED3E5A0-7A71-49CC-ADD4-21F6B8485724}" type="presParOf" srcId="{98863853-159B-4B66-9F36-4323C8F5531C}" destId="{6BDCB718-89F1-4A3B-BFAB-2664D5B8FB1F}" srcOrd="0" destOrd="0" presId="urn:microsoft.com/office/officeart/2005/8/layout/orgChart1"/>
    <dgm:cxn modelId="{5645CBAA-5FF7-45F6-AD3A-3DAE3D568B1C}" type="presParOf" srcId="{98863853-159B-4B66-9F36-4323C8F5531C}" destId="{31085475-6500-4EA9-BB86-96A32D0D2E4B}" srcOrd="1" destOrd="0" presId="urn:microsoft.com/office/officeart/2005/8/layout/orgChart1"/>
    <dgm:cxn modelId="{07E2C82F-68EF-43EA-9B88-CFD1CF8FABC4}" type="presParOf" srcId="{31085475-6500-4EA9-BB86-96A32D0D2E4B}" destId="{61F94324-6BA3-46D6-85D1-3DEAE68B9981}" srcOrd="0" destOrd="0" presId="urn:microsoft.com/office/officeart/2005/8/layout/orgChart1"/>
    <dgm:cxn modelId="{C9CCDF0C-6451-45B8-B4CF-2845B7D9F97B}" type="presParOf" srcId="{61F94324-6BA3-46D6-85D1-3DEAE68B9981}" destId="{C0DE1119-15C7-4558-A864-7E069CA40268}" srcOrd="0" destOrd="0" presId="urn:microsoft.com/office/officeart/2005/8/layout/orgChart1"/>
    <dgm:cxn modelId="{7B4AEF04-682F-4FC4-A4FE-4B7FE12DD4FE}" type="presParOf" srcId="{61F94324-6BA3-46D6-85D1-3DEAE68B9981}" destId="{CB506B05-43AD-4B13-84C2-FC532AB885DA}" srcOrd="1" destOrd="0" presId="urn:microsoft.com/office/officeart/2005/8/layout/orgChart1"/>
    <dgm:cxn modelId="{138C6DE8-3572-407E-81B9-F9C2069FB94D}" type="presParOf" srcId="{31085475-6500-4EA9-BB86-96A32D0D2E4B}" destId="{4ABF33BA-4BA2-4F54-A46A-490B22405342}" srcOrd="1" destOrd="0" presId="urn:microsoft.com/office/officeart/2005/8/layout/orgChart1"/>
    <dgm:cxn modelId="{83010026-76F1-42F8-A023-EFC468CD1929}" type="presParOf" srcId="{31085475-6500-4EA9-BB86-96A32D0D2E4B}" destId="{99A94E23-1D89-4645-AC25-ED01442BE8AA}" srcOrd="2" destOrd="0" presId="urn:microsoft.com/office/officeart/2005/8/layout/orgChart1"/>
    <dgm:cxn modelId="{A27918BD-4683-4F45-ACC5-5566AE84DE78}" type="presParOf" srcId="{B065012D-278B-47C3-B51F-41F2AB46125E}" destId="{516B7BA5-036A-4BC9-8FB8-E0129BFF3F84}" srcOrd="2" destOrd="0" presId="urn:microsoft.com/office/officeart/2005/8/layout/orgChart1"/>
    <dgm:cxn modelId="{2CE33F75-16D3-4574-9C2E-4EEB9CA96D8B}" type="presParOf" srcId="{DD5B7DD7-EF30-4F76-AA64-5C6DF4936008}" destId="{F0DBE9A9-FB8C-4473-833A-EC425ED1A415}" srcOrd="2" destOrd="0" presId="urn:microsoft.com/office/officeart/2005/8/layout/orgChart1"/>
    <dgm:cxn modelId="{464F785D-08BE-46C1-99C0-AC4E3F152D1B}" type="presParOf" srcId="{DD5B7DD7-EF30-4F76-AA64-5C6DF4936008}" destId="{C14F4B55-F6DB-4D0E-B178-8F2ED8D4137F}" srcOrd="3" destOrd="0" presId="urn:microsoft.com/office/officeart/2005/8/layout/orgChart1"/>
    <dgm:cxn modelId="{21769ABD-4FE4-4C2D-9878-56EE2E8FD3C7}" type="presParOf" srcId="{C14F4B55-F6DB-4D0E-B178-8F2ED8D4137F}" destId="{8EBF32D3-EA85-45C2-814B-839D4B76728F}" srcOrd="0" destOrd="0" presId="urn:microsoft.com/office/officeart/2005/8/layout/orgChart1"/>
    <dgm:cxn modelId="{F1FB5566-F651-41C3-857F-CFE587D8DBBF}" type="presParOf" srcId="{8EBF32D3-EA85-45C2-814B-839D4B76728F}" destId="{3FC964D6-C12F-4211-A335-6B7D3AD38E9C}" srcOrd="0" destOrd="0" presId="urn:microsoft.com/office/officeart/2005/8/layout/orgChart1"/>
    <dgm:cxn modelId="{62CDF4CB-84A7-47AA-9207-41CCCE1A3D73}" type="presParOf" srcId="{8EBF32D3-EA85-45C2-814B-839D4B76728F}" destId="{D3500420-8B4A-4C33-9B2C-D29D73D21843}" srcOrd="1" destOrd="0" presId="urn:microsoft.com/office/officeart/2005/8/layout/orgChart1"/>
    <dgm:cxn modelId="{024B2CB8-A0A0-4577-BDC4-05E1347B59E0}" type="presParOf" srcId="{C14F4B55-F6DB-4D0E-B178-8F2ED8D4137F}" destId="{4176952E-FD8E-4683-990A-9451613BE556}" srcOrd="1" destOrd="0" presId="urn:microsoft.com/office/officeart/2005/8/layout/orgChart1"/>
    <dgm:cxn modelId="{B8764C52-EEC3-4EC6-94EB-8FBFEA322843}" type="presParOf" srcId="{4176952E-FD8E-4683-990A-9451613BE556}" destId="{E81C9552-881A-45A1-8CFF-86AFB6ED35D1}" srcOrd="0" destOrd="0" presId="urn:microsoft.com/office/officeart/2005/8/layout/orgChart1"/>
    <dgm:cxn modelId="{540264AB-420C-4B7E-9067-FB6AF15DB63C}" type="presParOf" srcId="{4176952E-FD8E-4683-990A-9451613BE556}" destId="{8B567307-B42C-4908-90CD-E12FA7075E42}" srcOrd="1" destOrd="0" presId="urn:microsoft.com/office/officeart/2005/8/layout/orgChart1"/>
    <dgm:cxn modelId="{CDC677F0-E679-44FA-9214-A41EA5448F22}" type="presParOf" srcId="{8B567307-B42C-4908-90CD-E12FA7075E42}" destId="{8417604C-C1D4-41C2-A3A3-D6AA3D0D985F}" srcOrd="0" destOrd="0" presId="urn:microsoft.com/office/officeart/2005/8/layout/orgChart1"/>
    <dgm:cxn modelId="{832547A1-2DB2-4A20-A4E5-9D83A4997AFE}" type="presParOf" srcId="{8417604C-C1D4-41C2-A3A3-D6AA3D0D985F}" destId="{1C2D1367-4F9C-47B8-AABD-21A650288EB1}" srcOrd="0" destOrd="0" presId="urn:microsoft.com/office/officeart/2005/8/layout/orgChart1"/>
    <dgm:cxn modelId="{936636BF-BAEA-40C8-A730-3FA8742EB1AC}" type="presParOf" srcId="{8417604C-C1D4-41C2-A3A3-D6AA3D0D985F}" destId="{21A97752-3B0F-4DD7-B715-87AAED872BE9}" srcOrd="1" destOrd="0" presId="urn:microsoft.com/office/officeart/2005/8/layout/orgChart1"/>
    <dgm:cxn modelId="{68F6337D-B58A-4BC3-ACC0-82FF839F5F27}" type="presParOf" srcId="{8B567307-B42C-4908-90CD-E12FA7075E42}" destId="{8A7B1559-BF2A-4B90-A4F3-980EE85E6E08}" srcOrd="1" destOrd="0" presId="urn:microsoft.com/office/officeart/2005/8/layout/orgChart1"/>
    <dgm:cxn modelId="{8E0A7014-14F3-4076-8DA5-5B0895F811E3}" type="presParOf" srcId="{8A7B1559-BF2A-4B90-A4F3-980EE85E6E08}" destId="{BE4A3C89-7072-45DC-A446-29C86C21FC28}" srcOrd="0" destOrd="0" presId="urn:microsoft.com/office/officeart/2005/8/layout/orgChart1"/>
    <dgm:cxn modelId="{A1323299-6998-46AD-A3A7-CFF7884259CF}" type="presParOf" srcId="{8A7B1559-BF2A-4B90-A4F3-980EE85E6E08}" destId="{ACE63D59-EAFF-4104-8F01-2030EF9CFE55}" srcOrd="1" destOrd="0" presId="urn:microsoft.com/office/officeart/2005/8/layout/orgChart1"/>
    <dgm:cxn modelId="{AA3096CB-A28C-4E71-A3F0-C2AB25C17B1A}" type="presParOf" srcId="{ACE63D59-EAFF-4104-8F01-2030EF9CFE55}" destId="{466DE536-0DA8-44DE-9398-B09E2B555263}" srcOrd="0" destOrd="0" presId="urn:microsoft.com/office/officeart/2005/8/layout/orgChart1"/>
    <dgm:cxn modelId="{DEB9FD13-E8D2-4726-9E0C-4476B941DD65}" type="presParOf" srcId="{466DE536-0DA8-44DE-9398-B09E2B555263}" destId="{FB0AE3A7-D9FF-45C2-851E-79D4493F1442}" srcOrd="0" destOrd="0" presId="urn:microsoft.com/office/officeart/2005/8/layout/orgChart1"/>
    <dgm:cxn modelId="{24DFDAD4-C0FF-4072-B580-CC5E79446423}" type="presParOf" srcId="{466DE536-0DA8-44DE-9398-B09E2B555263}" destId="{1C8EAA2E-90CB-431D-A518-07B4EB19A94B}" srcOrd="1" destOrd="0" presId="urn:microsoft.com/office/officeart/2005/8/layout/orgChart1"/>
    <dgm:cxn modelId="{05A04C9C-7045-4DF9-81A5-DF45E016AFBD}" type="presParOf" srcId="{ACE63D59-EAFF-4104-8F01-2030EF9CFE55}" destId="{933729E2-5FCB-485F-A259-EE2A307576A6}" srcOrd="1" destOrd="0" presId="urn:microsoft.com/office/officeart/2005/8/layout/orgChart1"/>
    <dgm:cxn modelId="{8E106A5B-A556-451C-92EB-5F9AE6500C81}" type="presParOf" srcId="{933729E2-5FCB-485F-A259-EE2A307576A6}" destId="{960690AD-6834-4DBB-BD38-F504F3DABA18}" srcOrd="0" destOrd="0" presId="urn:microsoft.com/office/officeart/2005/8/layout/orgChart1"/>
    <dgm:cxn modelId="{9A87B341-95C6-41DD-BA5F-22E0C9D16819}" type="presParOf" srcId="{933729E2-5FCB-485F-A259-EE2A307576A6}" destId="{FC7587F8-8540-4200-8AEC-ADCC9A10E73C}" srcOrd="1" destOrd="0" presId="urn:microsoft.com/office/officeart/2005/8/layout/orgChart1"/>
    <dgm:cxn modelId="{AD942832-734E-4B22-8BE2-33346790D0F6}" type="presParOf" srcId="{FC7587F8-8540-4200-8AEC-ADCC9A10E73C}" destId="{5E9E5E32-B00A-4629-AB33-EB965EE14A75}" srcOrd="0" destOrd="0" presId="urn:microsoft.com/office/officeart/2005/8/layout/orgChart1"/>
    <dgm:cxn modelId="{02D78623-1562-4098-B8FA-169AB93CABAA}" type="presParOf" srcId="{5E9E5E32-B00A-4629-AB33-EB965EE14A75}" destId="{6266AE99-70AC-4511-B81F-5A2BA94C9FD7}" srcOrd="0" destOrd="0" presId="urn:microsoft.com/office/officeart/2005/8/layout/orgChart1"/>
    <dgm:cxn modelId="{9C233F11-ACF5-4749-A460-58960882A6D8}" type="presParOf" srcId="{5E9E5E32-B00A-4629-AB33-EB965EE14A75}" destId="{839DDFBA-4810-4469-90FA-D577DB69939C}" srcOrd="1" destOrd="0" presId="urn:microsoft.com/office/officeart/2005/8/layout/orgChart1"/>
    <dgm:cxn modelId="{3F82BAE9-0A59-40E9-8DDA-B5AC4892D7AA}" type="presParOf" srcId="{FC7587F8-8540-4200-8AEC-ADCC9A10E73C}" destId="{FE8E371A-DD4B-435E-92DC-FD32EDABEA7C}" srcOrd="1" destOrd="0" presId="urn:microsoft.com/office/officeart/2005/8/layout/orgChart1"/>
    <dgm:cxn modelId="{57C367A9-1D11-4110-BB82-CEA30F3862C5}" type="presParOf" srcId="{FC7587F8-8540-4200-8AEC-ADCC9A10E73C}" destId="{7A9A483D-11BE-481A-BCC6-5499DC3B89AA}" srcOrd="2" destOrd="0" presId="urn:microsoft.com/office/officeart/2005/8/layout/orgChart1"/>
    <dgm:cxn modelId="{FD0BDCCB-69EC-4FC5-B355-39DE91A26649}" type="presParOf" srcId="{ACE63D59-EAFF-4104-8F01-2030EF9CFE55}" destId="{EB5C1C03-FBA7-4FE5-8C83-2142A57702B0}" srcOrd="2" destOrd="0" presId="urn:microsoft.com/office/officeart/2005/8/layout/orgChart1"/>
    <dgm:cxn modelId="{0268BEFB-8EFB-4E5D-82BD-CF4C4239B85C}" type="presParOf" srcId="{8B567307-B42C-4908-90CD-E12FA7075E42}" destId="{7C7233CA-732F-4DBD-8BFC-F79ABF913DC7}" srcOrd="2" destOrd="0" presId="urn:microsoft.com/office/officeart/2005/8/layout/orgChart1"/>
    <dgm:cxn modelId="{DDBBC004-7D31-42F9-9B23-B1AC2187466D}" type="presParOf" srcId="{C14F4B55-F6DB-4D0E-B178-8F2ED8D4137F}" destId="{78603531-D7B4-4176-8684-20C6F72988C6}" srcOrd="2" destOrd="0" presId="urn:microsoft.com/office/officeart/2005/8/layout/orgChart1"/>
    <dgm:cxn modelId="{F6674591-43AB-4BC6-BCA5-E1A47375FF33}" type="presParOf" srcId="{40B4CBAB-32D0-46BD-9B10-A1C96C2E1533}" destId="{E4EBDE19-5127-45A3-B26E-16F6FAE5C91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0690AD-6834-4DBB-BD38-F504F3DABA18}">
      <dsp:nvSpPr>
        <dsp:cNvPr id="0" name=""/>
        <dsp:cNvSpPr/>
      </dsp:nvSpPr>
      <dsp:spPr>
        <a:xfrm>
          <a:off x="4775571" y="3899825"/>
          <a:ext cx="91440" cy="311352"/>
        </a:xfrm>
        <a:custGeom>
          <a:avLst/>
          <a:gdLst/>
          <a:ahLst/>
          <a:cxnLst/>
          <a:rect l="0" t="0" r="0" b="0"/>
          <a:pathLst>
            <a:path>
              <a:moveTo>
                <a:pt x="45720" y="0"/>
              </a:moveTo>
              <a:lnTo>
                <a:pt x="45720" y="311352"/>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4A3C89-7072-45DC-A446-29C86C21FC28}">
      <dsp:nvSpPr>
        <dsp:cNvPr id="0" name=""/>
        <dsp:cNvSpPr/>
      </dsp:nvSpPr>
      <dsp:spPr>
        <a:xfrm>
          <a:off x="4775571" y="2847157"/>
          <a:ext cx="91440" cy="311352"/>
        </a:xfrm>
        <a:custGeom>
          <a:avLst/>
          <a:gdLst/>
          <a:ahLst/>
          <a:cxnLst/>
          <a:rect l="0" t="0" r="0" b="0"/>
          <a:pathLst>
            <a:path>
              <a:moveTo>
                <a:pt x="45720" y="0"/>
              </a:moveTo>
              <a:lnTo>
                <a:pt x="45720" y="311352"/>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1C9552-881A-45A1-8CFF-86AFB6ED35D1}">
      <dsp:nvSpPr>
        <dsp:cNvPr id="0" name=""/>
        <dsp:cNvSpPr/>
      </dsp:nvSpPr>
      <dsp:spPr>
        <a:xfrm>
          <a:off x="4775571" y="1794490"/>
          <a:ext cx="91440" cy="311352"/>
        </a:xfrm>
        <a:custGeom>
          <a:avLst/>
          <a:gdLst/>
          <a:ahLst/>
          <a:cxnLst/>
          <a:rect l="0" t="0" r="0" b="0"/>
          <a:pathLst>
            <a:path>
              <a:moveTo>
                <a:pt x="45720" y="0"/>
              </a:moveTo>
              <a:lnTo>
                <a:pt x="45720" y="311352"/>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DBE9A9-FB8C-4473-833A-EC425ED1A415}">
      <dsp:nvSpPr>
        <dsp:cNvPr id="0" name=""/>
        <dsp:cNvSpPr/>
      </dsp:nvSpPr>
      <dsp:spPr>
        <a:xfrm>
          <a:off x="3924300" y="741822"/>
          <a:ext cx="896991" cy="311352"/>
        </a:xfrm>
        <a:custGeom>
          <a:avLst/>
          <a:gdLst/>
          <a:ahLst/>
          <a:cxnLst/>
          <a:rect l="0" t="0" r="0" b="0"/>
          <a:pathLst>
            <a:path>
              <a:moveTo>
                <a:pt x="0" y="0"/>
              </a:moveTo>
              <a:lnTo>
                <a:pt x="0" y="155676"/>
              </a:lnTo>
              <a:lnTo>
                <a:pt x="896991" y="155676"/>
              </a:lnTo>
              <a:lnTo>
                <a:pt x="896991" y="311352"/>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DCB718-89F1-4A3B-BFAB-2664D5B8FB1F}">
      <dsp:nvSpPr>
        <dsp:cNvPr id="0" name=""/>
        <dsp:cNvSpPr/>
      </dsp:nvSpPr>
      <dsp:spPr>
        <a:xfrm>
          <a:off x="2981588" y="1794490"/>
          <a:ext cx="91440" cy="311352"/>
        </a:xfrm>
        <a:custGeom>
          <a:avLst/>
          <a:gdLst/>
          <a:ahLst/>
          <a:cxnLst/>
          <a:rect l="0" t="0" r="0" b="0"/>
          <a:pathLst>
            <a:path>
              <a:moveTo>
                <a:pt x="45720" y="0"/>
              </a:moveTo>
              <a:lnTo>
                <a:pt x="45720" y="311352"/>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540280-4094-4438-9EF1-3B8858A5A9AF}">
      <dsp:nvSpPr>
        <dsp:cNvPr id="0" name=""/>
        <dsp:cNvSpPr/>
      </dsp:nvSpPr>
      <dsp:spPr>
        <a:xfrm>
          <a:off x="3027308" y="741822"/>
          <a:ext cx="896991" cy="311352"/>
        </a:xfrm>
        <a:custGeom>
          <a:avLst/>
          <a:gdLst/>
          <a:ahLst/>
          <a:cxnLst/>
          <a:rect l="0" t="0" r="0" b="0"/>
          <a:pathLst>
            <a:path>
              <a:moveTo>
                <a:pt x="896991" y="0"/>
              </a:moveTo>
              <a:lnTo>
                <a:pt x="896991" y="155676"/>
              </a:lnTo>
              <a:lnTo>
                <a:pt x="0" y="155676"/>
              </a:lnTo>
              <a:lnTo>
                <a:pt x="0" y="311352"/>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3D4F85-6DDE-4E13-993E-1F64996935C9}">
      <dsp:nvSpPr>
        <dsp:cNvPr id="0" name=""/>
        <dsp:cNvSpPr/>
      </dsp:nvSpPr>
      <dsp:spPr>
        <a:xfrm>
          <a:off x="3182984" y="507"/>
          <a:ext cx="1482630" cy="74131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Arial" pitchFamily="34" charset="0"/>
            </a:rPr>
            <a:t>United States Supreme Court</a:t>
          </a:r>
        </a:p>
      </dsp:txBody>
      <dsp:txXfrm>
        <a:off x="3182984" y="507"/>
        <a:ext cx="1482630" cy="741315"/>
      </dsp:txXfrm>
    </dsp:sp>
    <dsp:sp modelId="{7A481594-892A-4F43-BC39-5ACD83B39E5B}">
      <dsp:nvSpPr>
        <dsp:cNvPr id="0" name=""/>
        <dsp:cNvSpPr/>
      </dsp:nvSpPr>
      <dsp:spPr>
        <a:xfrm>
          <a:off x="2285993" y="1053174"/>
          <a:ext cx="1482630" cy="74131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Arial" pitchFamily="34" charset="0"/>
            </a:rPr>
            <a:t>U.S. Court of Appeal (13)</a:t>
          </a:r>
        </a:p>
      </dsp:txBody>
      <dsp:txXfrm>
        <a:off x="2285993" y="1053174"/>
        <a:ext cx="1482630" cy="741315"/>
      </dsp:txXfrm>
    </dsp:sp>
    <dsp:sp modelId="{C0DE1119-15C7-4558-A864-7E069CA40268}">
      <dsp:nvSpPr>
        <dsp:cNvPr id="0" name=""/>
        <dsp:cNvSpPr/>
      </dsp:nvSpPr>
      <dsp:spPr>
        <a:xfrm>
          <a:off x="2285993" y="2105842"/>
          <a:ext cx="1482630" cy="74131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kern="1200" cap="none" normalizeH="0" baseline="0" smtClean="0">
              <a:ln>
                <a:noFill/>
              </a:ln>
              <a:solidFill>
                <a:schemeClr val="tx1"/>
              </a:solidFill>
              <a:effectLst/>
              <a:latin typeface="Arial" pitchFamily="34" charset="0"/>
            </a:rPr>
            <a:t>Federal District Courts (94)</a:t>
          </a:r>
        </a:p>
      </dsp:txBody>
      <dsp:txXfrm>
        <a:off x="2285993" y="2105842"/>
        <a:ext cx="1482630" cy="741315"/>
      </dsp:txXfrm>
    </dsp:sp>
    <dsp:sp modelId="{3FC964D6-C12F-4211-A335-6B7D3AD38E9C}">
      <dsp:nvSpPr>
        <dsp:cNvPr id="0" name=""/>
        <dsp:cNvSpPr/>
      </dsp:nvSpPr>
      <dsp:spPr>
        <a:xfrm>
          <a:off x="4079976" y="1053174"/>
          <a:ext cx="1482630" cy="74131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Arial" pitchFamily="34" charset="0"/>
            </a:rPr>
            <a:t>Illinois State Supreme Court </a:t>
          </a:r>
        </a:p>
      </dsp:txBody>
      <dsp:txXfrm>
        <a:off x="4079976" y="1053174"/>
        <a:ext cx="1482630" cy="741315"/>
      </dsp:txXfrm>
    </dsp:sp>
    <dsp:sp modelId="{1C2D1367-4F9C-47B8-AABD-21A650288EB1}">
      <dsp:nvSpPr>
        <dsp:cNvPr id="0" name=""/>
        <dsp:cNvSpPr/>
      </dsp:nvSpPr>
      <dsp:spPr>
        <a:xfrm>
          <a:off x="4079976" y="2105842"/>
          <a:ext cx="1482630" cy="74131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kern="1200" cap="none" normalizeH="0" baseline="0" smtClean="0">
              <a:ln>
                <a:noFill/>
              </a:ln>
              <a:solidFill>
                <a:schemeClr val="tx1"/>
              </a:solidFill>
              <a:effectLst/>
              <a:latin typeface="Arial" pitchFamily="34" charset="0"/>
            </a:rPr>
            <a:t>Illinois Appellate Court</a:t>
          </a:r>
        </a:p>
      </dsp:txBody>
      <dsp:txXfrm>
        <a:off x="4079976" y="2105842"/>
        <a:ext cx="1482630" cy="741315"/>
      </dsp:txXfrm>
    </dsp:sp>
    <dsp:sp modelId="{FB0AE3A7-D9FF-45C2-851E-79D4493F1442}">
      <dsp:nvSpPr>
        <dsp:cNvPr id="0" name=""/>
        <dsp:cNvSpPr/>
      </dsp:nvSpPr>
      <dsp:spPr>
        <a:xfrm>
          <a:off x="4079976" y="3158509"/>
          <a:ext cx="1482630" cy="74131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kern="1200" cap="none" normalizeH="0" baseline="0" smtClean="0">
              <a:ln>
                <a:noFill/>
              </a:ln>
              <a:solidFill>
                <a:schemeClr val="tx1"/>
              </a:solidFill>
              <a:effectLst/>
              <a:latin typeface="Arial" pitchFamily="34" charset="0"/>
            </a:rPr>
            <a:t>Illinois Circuit Court (22)</a:t>
          </a:r>
        </a:p>
      </dsp:txBody>
      <dsp:txXfrm>
        <a:off x="4079976" y="3158509"/>
        <a:ext cx="1482630" cy="741315"/>
      </dsp:txXfrm>
    </dsp:sp>
    <dsp:sp modelId="{6266AE99-70AC-4511-B81F-5A2BA94C9FD7}">
      <dsp:nvSpPr>
        <dsp:cNvPr id="0" name=""/>
        <dsp:cNvSpPr/>
      </dsp:nvSpPr>
      <dsp:spPr>
        <a:xfrm>
          <a:off x="4079976" y="4211177"/>
          <a:ext cx="1482630" cy="74131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Arial" pitchFamily="34" charset="0"/>
            </a:rPr>
            <a:t>Local Municipal Courts</a:t>
          </a:r>
        </a:p>
      </dsp:txBody>
      <dsp:txXfrm>
        <a:off x="4079976" y="4211177"/>
        <a:ext cx="1482630" cy="74131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75AE0BFC-43A6-47E9-9ECB-9FA3D82D33AA}" type="datetimeFigureOut">
              <a:rPr lang="en-US" smtClean="0"/>
              <a:t>11/16/2015</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38F069AD-445B-4A82-AA0D-D2954C914CDB}" type="slidenum">
              <a:rPr lang="en-US" smtClean="0"/>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2957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AE0BFC-43A6-47E9-9ECB-9FA3D82D33AA}" type="datetimeFigureOut">
              <a:rPr lang="en-US" smtClean="0"/>
              <a:t>11/16/2015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F069AD-445B-4A82-AA0D-D2954C914CDB}" type="slidenum">
              <a:rPr lang="en-US" smtClean="0"/>
              <a:t>‹#›</a:t>
            </a:fld>
            <a:endParaRPr lang="en-US"/>
          </a:p>
        </p:txBody>
      </p:sp>
    </p:spTree>
    <p:extLst>
      <p:ext uri="{BB962C8B-B14F-4D97-AF65-F5344CB8AC3E}">
        <p14:creationId xmlns:p14="http://schemas.microsoft.com/office/powerpoint/2010/main" val="1078076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AE0BFC-43A6-47E9-9ECB-9FA3D82D33AA}" type="datetimeFigureOut">
              <a:rPr lang="en-US" smtClean="0"/>
              <a:t>11/16/2015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069AD-445B-4A82-AA0D-D2954C914CDB}" type="slidenum">
              <a:rPr lang="en-US" smtClean="0"/>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2579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AE0BFC-43A6-47E9-9ECB-9FA3D82D33AA}" type="datetimeFigureOut">
              <a:rPr lang="en-US" smtClean="0"/>
              <a:t>11/16/2015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069AD-445B-4A82-AA0D-D2954C914CDB}" type="slidenum">
              <a:rPr lang="en-US" smtClean="0"/>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17360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AE0BFC-43A6-47E9-9ECB-9FA3D82D33AA}" type="datetimeFigureOut">
              <a:rPr lang="en-US" smtClean="0"/>
              <a:t>11/16/2015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069AD-445B-4A82-AA0D-D2954C914CDB}" type="slidenum">
              <a:rPr lang="en-US" smtClean="0"/>
              <a:t>‹#›</a:t>
            </a:fld>
            <a:endParaRPr lang="en-US"/>
          </a:p>
        </p:txBody>
      </p:sp>
    </p:spTree>
    <p:extLst>
      <p:ext uri="{BB962C8B-B14F-4D97-AF65-F5344CB8AC3E}">
        <p14:creationId xmlns:p14="http://schemas.microsoft.com/office/powerpoint/2010/main" val="1051679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AE0BFC-43A6-47E9-9ECB-9FA3D82D33AA}" type="datetimeFigureOut">
              <a:rPr lang="en-US" smtClean="0"/>
              <a:t>11/16/2015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069AD-445B-4A82-AA0D-D2954C914CDB}" type="slidenum">
              <a:rPr lang="en-US" smtClean="0"/>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65281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AE0BFC-43A6-47E9-9ECB-9FA3D82D33AA}" type="datetimeFigureOut">
              <a:rPr lang="en-US" smtClean="0"/>
              <a:t>11/16/2015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069AD-445B-4A82-AA0D-D2954C914CDB}" type="slidenum">
              <a:rPr lang="en-US" smtClean="0"/>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8241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AE0BFC-43A6-47E9-9ECB-9FA3D82D33AA}" type="datetimeFigureOut">
              <a:rPr lang="en-US" smtClean="0"/>
              <a:t>11/16/2015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069AD-445B-4A82-AA0D-D2954C914CDB}" type="slidenum">
              <a:rPr lang="en-US" smtClean="0"/>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64856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AE0BFC-43A6-47E9-9ECB-9FA3D82D33AA}" type="datetimeFigureOut">
              <a:rPr lang="en-US" smtClean="0"/>
              <a:t>11/16/2015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069AD-445B-4A82-AA0D-D2954C914CDB}" type="slidenum">
              <a:rPr lang="en-US" smtClean="0"/>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1903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AE0BFC-43A6-47E9-9ECB-9FA3D82D33AA}" type="datetimeFigureOut">
              <a:rPr lang="en-US" smtClean="0"/>
              <a:t>11/16/2015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069AD-445B-4A82-AA0D-D2954C914CDB}" type="slidenum">
              <a:rPr lang="en-US" smtClean="0"/>
              <a:t>‹#›</a:t>
            </a:fld>
            <a:endParaRPr lang="en-US"/>
          </a:p>
        </p:txBody>
      </p:sp>
    </p:spTree>
    <p:extLst>
      <p:ext uri="{BB962C8B-B14F-4D97-AF65-F5344CB8AC3E}">
        <p14:creationId xmlns:p14="http://schemas.microsoft.com/office/powerpoint/2010/main" val="4164377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AE0BFC-43A6-47E9-9ECB-9FA3D82D33AA}" type="datetimeFigureOut">
              <a:rPr lang="en-US" smtClean="0"/>
              <a:t>11/16/2015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069AD-445B-4A82-AA0D-D2954C914CDB}" type="slidenum">
              <a:rPr lang="en-US" smtClean="0"/>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2321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5AE0BFC-43A6-47E9-9ECB-9FA3D82D33AA}" type="datetimeFigureOut">
              <a:rPr lang="en-US" smtClean="0"/>
              <a:t>11/16/2015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F069AD-445B-4A82-AA0D-D2954C914CDB}" type="slidenum">
              <a:rPr lang="en-US" smtClean="0"/>
              <a:t>‹#›</a:t>
            </a:fld>
            <a:endParaRPr lang="en-US"/>
          </a:p>
        </p:txBody>
      </p:sp>
    </p:spTree>
    <p:extLst>
      <p:ext uri="{BB962C8B-B14F-4D97-AF65-F5344CB8AC3E}">
        <p14:creationId xmlns:p14="http://schemas.microsoft.com/office/powerpoint/2010/main" val="3623813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5AE0BFC-43A6-47E9-9ECB-9FA3D82D33AA}" type="datetimeFigureOut">
              <a:rPr lang="en-US" smtClean="0"/>
              <a:t>11/16/2015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F069AD-445B-4A82-AA0D-D2954C914CDB}" type="slidenum">
              <a:rPr lang="en-US" smtClean="0"/>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3583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5AE0BFC-43A6-47E9-9ECB-9FA3D82D33AA}" type="datetimeFigureOut">
              <a:rPr lang="en-US" smtClean="0"/>
              <a:t>11/16/2015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F069AD-445B-4A82-AA0D-D2954C914CDB}" type="slidenum">
              <a:rPr lang="en-US" smtClean="0"/>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9231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AE0BFC-43A6-47E9-9ECB-9FA3D82D33AA}" type="datetimeFigureOut">
              <a:rPr lang="en-US" smtClean="0"/>
              <a:t>11/16/2015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F069AD-445B-4A82-AA0D-D2954C914CDB}" type="slidenum">
              <a:rPr lang="en-US" smtClean="0"/>
              <a:t>‹#›</a:t>
            </a:fld>
            <a:endParaRPr lang="en-US"/>
          </a:p>
        </p:txBody>
      </p:sp>
    </p:spTree>
    <p:extLst>
      <p:ext uri="{BB962C8B-B14F-4D97-AF65-F5344CB8AC3E}">
        <p14:creationId xmlns:p14="http://schemas.microsoft.com/office/powerpoint/2010/main" val="402166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AE0BFC-43A6-47E9-9ECB-9FA3D82D33AA}" type="datetimeFigureOut">
              <a:rPr lang="en-US" smtClean="0"/>
              <a:t>11/16/2015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F069AD-445B-4A82-AA0D-D2954C914CDB}" type="slidenum">
              <a:rPr lang="en-US" smtClean="0"/>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6192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AE0BFC-43A6-47E9-9ECB-9FA3D82D33AA}" type="datetimeFigureOut">
              <a:rPr lang="en-US" smtClean="0"/>
              <a:t>11/16/2015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F069AD-445B-4A82-AA0D-D2954C914CDB}" type="slidenum">
              <a:rPr lang="en-US" smtClean="0"/>
              <a:t>‹#›</a:t>
            </a:fld>
            <a:endParaRPr lang="en-US"/>
          </a:p>
        </p:txBody>
      </p:sp>
    </p:spTree>
    <p:extLst>
      <p:ext uri="{BB962C8B-B14F-4D97-AF65-F5344CB8AC3E}">
        <p14:creationId xmlns:p14="http://schemas.microsoft.com/office/powerpoint/2010/main" val="1337272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5AE0BFC-43A6-47E9-9ECB-9FA3D82D33AA}" type="datetimeFigureOut">
              <a:rPr lang="en-US" smtClean="0"/>
              <a:t>11/16/2015</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8F069AD-445B-4A82-AA0D-D2954C914CDB}" type="slidenum">
              <a:rPr lang="en-US" smtClean="0"/>
              <a:t>‹#›</a:t>
            </a:fld>
            <a:endParaRPr lang="en-US"/>
          </a:p>
        </p:txBody>
      </p:sp>
    </p:spTree>
    <p:extLst>
      <p:ext uri="{BB962C8B-B14F-4D97-AF65-F5344CB8AC3E}">
        <p14:creationId xmlns:p14="http://schemas.microsoft.com/office/powerpoint/2010/main" val="16857890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000" b="0" i="0" u="none"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upload.wikimedia.org/wikipedia/en/8/8b/Bong_Hits_4_Jesus_banner.jpg"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5334000"/>
            <a:ext cx="8458200" cy="1222375"/>
          </a:xfrm>
        </p:spPr>
        <p:txBody>
          <a:bodyPr>
            <a:normAutofit/>
          </a:bodyPr>
          <a:lstStyle/>
          <a:p>
            <a:r>
              <a:rPr lang="en-US" sz="3200" b="1" dirty="0" smtClean="0"/>
              <a:t>To begin</a:t>
            </a:r>
            <a:r>
              <a:rPr lang="en-US" sz="3200" dirty="0" smtClean="0"/>
              <a:t>…why is “justice blind?”</a:t>
            </a:r>
            <a:br>
              <a:rPr lang="en-US" sz="3200" dirty="0" smtClean="0"/>
            </a:br>
            <a:r>
              <a:rPr lang="en-US" sz="3200" dirty="0" smtClean="0"/>
              <a:t>What is “Rule of Law?”</a:t>
            </a:r>
            <a:endParaRPr lang="en-US" sz="3200" dirty="0"/>
          </a:p>
        </p:txBody>
      </p:sp>
      <p:sp>
        <p:nvSpPr>
          <p:cNvPr id="3" name="Subtitle 2"/>
          <p:cNvSpPr>
            <a:spLocks noGrp="1"/>
          </p:cNvSpPr>
          <p:nvPr>
            <p:ph type="subTitle" idx="1"/>
          </p:nvPr>
        </p:nvSpPr>
        <p:spPr>
          <a:xfrm>
            <a:off x="76200" y="76200"/>
            <a:ext cx="8915400" cy="1281546"/>
          </a:xfrm>
        </p:spPr>
        <p:txBody>
          <a:bodyPr>
            <a:noAutofit/>
          </a:bodyPr>
          <a:lstStyle/>
          <a:p>
            <a:pPr algn="ctr"/>
            <a:r>
              <a:rPr lang="en-US" sz="3600" b="1" dirty="0"/>
              <a:t>Dual Court S</a:t>
            </a:r>
            <a:r>
              <a:rPr lang="en-US" sz="3600" b="1" dirty="0" smtClean="0"/>
              <a:t>ystem &amp; </a:t>
            </a:r>
            <a:r>
              <a:rPr lang="en-US" sz="3600" b="1" dirty="0"/>
              <a:t>Introducing the Supreme Court</a:t>
            </a:r>
            <a:endParaRPr lang="en-US" sz="3600" b="1"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800" y="1517073"/>
            <a:ext cx="3657600" cy="3657600"/>
          </a:xfrm>
          <a:prstGeom prst="rect">
            <a:avLst/>
          </a:prstGeom>
        </p:spPr>
      </p:pic>
    </p:spTree>
    <p:extLst>
      <p:ext uri="{BB962C8B-B14F-4D97-AF65-F5344CB8AC3E}">
        <p14:creationId xmlns:p14="http://schemas.microsoft.com/office/powerpoint/2010/main" val="1192552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does this tell us about our big ideas about the judiciary?</a:t>
            </a:r>
            <a:endParaRPr lang="en-US" dirty="0"/>
          </a:p>
        </p:txBody>
      </p:sp>
      <p:sp>
        <p:nvSpPr>
          <p:cNvPr id="3" name="Content Placeholder 2"/>
          <p:cNvSpPr>
            <a:spLocks noGrp="1"/>
          </p:cNvSpPr>
          <p:nvPr>
            <p:ph idx="1"/>
          </p:nvPr>
        </p:nvSpPr>
        <p:spPr>
          <a:xfrm>
            <a:off x="762000" y="2490135"/>
            <a:ext cx="7619999" cy="3834465"/>
          </a:xfrm>
        </p:spPr>
        <p:txBody>
          <a:bodyPr>
            <a:normAutofit fontScale="92500" lnSpcReduction="20000"/>
          </a:bodyPr>
          <a:lstStyle/>
          <a:p>
            <a:pPr marL="0" indent="0">
              <a:buNone/>
            </a:pPr>
            <a:r>
              <a:rPr lang="en-US" dirty="0" smtClean="0"/>
              <a:t>How effectively do you believe the Supreme Court balanced the rights of the individual against the rights of society in this case?</a:t>
            </a:r>
          </a:p>
          <a:p>
            <a:pPr marL="0" indent="0">
              <a:buNone/>
            </a:pPr>
            <a:endParaRPr lang="en-US" dirty="0"/>
          </a:p>
          <a:p>
            <a:pPr marL="0" indent="0">
              <a:buNone/>
            </a:pPr>
            <a:r>
              <a:rPr lang="en-US" dirty="0" smtClean="0"/>
              <a:t>Do you think this ruling represents judicial activism or judicial restraint?</a:t>
            </a:r>
            <a:endParaRPr lang="en-US" dirty="0"/>
          </a:p>
          <a:p>
            <a:pPr marL="0" indent="0">
              <a:buNone/>
            </a:pPr>
            <a:endParaRPr lang="en-US" dirty="0" smtClean="0"/>
          </a:p>
          <a:p>
            <a:pPr marL="0" indent="0" algn="ctr">
              <a:buNone/>
            </a:pPr>
            <a:r>
              <a:rPr lang="en-US" sz="2600" b="1" i="1" dirty="0" smtClean="0"/>
              <a:t>Key </a:t>
            </a:r>
            <a:r>
              <a:rPr lang="en-US" sz="2600" b="1" i="1" dirty="0"/>
              <a:t>question: Why choose this </a:t>
            </a:r>
            <a:r>
              <a:rPr lang="en-US" sz="2600" b="1" i="1" dirty="0" smtClean="0"/>
              <a:t>case?</a:t>
            </a:r>
          </a:p>
          <a:p>
            <a:pPr marL="0" indent="0" algn="ctr">
              <a:buNone/>
            </a:pPr>
            <a:r>
              <a:rPr lang="en-US" sz="2600" b="1" i="1" dirty="0" smtClean="0"/>
              <a:t>Submit to Google Classroom</a:t>
            </a:r>
            <a:endParaRPr lang="en-US" sz="2600" b="1" i="1" dirty="0"/>
          </a:p>
          <a:p>
            <a:pPr marL="0" indent="0">
              <a:buNone/>
            </a:pPr>
            <a:r>
              <a:rPr lang="en-US" dirty="0" smtClean="0"/>
              <a:t>Tomorrow…how cases reach Supreme Court, how Court selects cases</a:t>
            </a:r>
            <a:endParaRPr lang="en-US" dirty="0"/>
          </a:p>
        </p:txBody>
      </p:sp>
    </p:spTree>
    <p:extLst>
      <p:ext uri="{BB962C8B-B14F-4D97-AF65-F5344CB8AC3E}">
        <p14:creationId xmlns:p14="http://schemas.microsoft.com/office/powerpoint/2010/main" val="826355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848600" cy="1303867"/>
          </a:xfrm>
        </p:spPr>
        <p:txBody>
          <a:bodyPr>
            <a:normAutofit/>
          </a:bodyPr>
          <a:lstStyle/>
          <a:p>
            <a:r>
              <a:rPr lang="en-US" b="1" dirty="0" smtClean="0"/>
              <a:t>Court Hierarchy</a:t>
            </a:r>
            <a:endParaRPr lang="en-US" b="1" dirty="0"/>
          </a:p>
        </p:txBody>
      </p:sp>
      <p:sp>
        <p:nvSpPr>
          <p:cNvPr id="3" name="Content Placeholder 2"/>
          <p:cNvSpPr>
            <a:spLocks noGrp="1"/>
          </p:cNvSpPr>
          <p:nvPr>
            <p:ph idx="1"/>
          </p:nvPr>
        </p:nvSpPr>
        <p:spPr>
          <a:xfrm>
            <a:off x="609600" y="1371600"/>
            <a:ext cx="7696200" cy="4876800"/>
          </a:xfrm>
        </p:spPr>
        <p:txBody>
          <a:bodyPr>
            <a:normAutofit/>
          </a:bodyPr>
          <a:lstStyle/>
          <a:p>
            <a:r>
              <a:rPr lang="en-US" b="1" dirty="0" smtClean="0"/>
              <a:t>Trial courts</a:t>
            </a:r>
            <a:r>
              <a:rPr lang="en-US" dirty="0" smtClean="0"/>
              <a:t>: Lowest level “courts of first instance;” </a:t>
            </a:r>
            <a:r>
              <a:rPr lang="en-US" b="1" dirty="0" smtClean="0"/>
              <a:t>original jurisdiction</a:t>
            </a:r>
            <a:r>
              <a:rPr lang="en-US" dirty="0" smtClean="0"/>
              <a:t> (first court to hear a case); judge or jury</a:t>
            </a:r>
          </a:p>
          <a:p>
            <a:pPr marL="0" indent="0">
              <a:buNone/>
            </a:pPr>
            <a:endParaRPr lang="en-US" dirty="0" smtClean="0"/>
          </a:p>
          <a:p>
            <a:r>
              <a:rPr lang="en-US" b="1" dirty="0" smtClean="0"/>
              <a:t>Appellate courts:</a:t>
            </a:r>
            <a:r>
              <a:rPr lang="en-US" dirty="0" smtClean="0"/>
              <a:t> next level; </a:t>
            </a:r>
            <a:r>
              <a:rPr lang="en-US" b="1" dirty="0" smtClean="0"/>
              <a:t>appellate jurisdiction</a:t>
            </a:r>
            <a:r>
              <a:rPr lang="en-US" dirty="0" smtClean="0"/>
              <a:t> – reconsidering decisions of trial courts at request of losing party</a:t>
            </a:r>
          </a:p>
          <a:p>
            <a:pPr marL="0" indent="0">
              <a:buNone/>
            </a:pPr>
            <a:endParaRPr lang="en-US" dirty="0" smtClean="0"/>
          </a:p>
          <a:p>
            <a:r>
              <a:rPr lang="en-US" b="1" dirty="0" smtClean="0"/>
              <a:t>Supreme Courts or Superior Courts: </a:t>
            </a:r>
            <a:r>
              <a:rPr lang="en-US" dirty="0" smtClean="0"/>
              <a:t>highest level; appellate or original jurisdiction</a:t>
            </a:r>
            <a:endParaRPr lang="en-US" b="1" dirty="0"/>
          </a:p>
        </p:txBody>
      </p:sp>
    </p:spTree>
    <p:extLst>
      <p:ext uri="{BB962C8B-B14F-4D97-AF65-F5344CB8AC3E}">
        <p14:creationId xmlns:p14="http://schemas.microsoft.com/office/powerpoint/2010/main" val="1716409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Dual Court System</a:t>
            </a:r>
            <a:endParaRPr lang="en-US" b="1" dirty="0"/>
          </a:p>
        </p:txBody>
      </p:sp>
      <p:sp>
        <p:nvSpPr>
          <p:cNvPr id="3" name="Content Placeholder 2"/>
          <p:cNvSpPr>
            <a:spLocks noGrp="1"/>
          </p:cNvSpPr>
          <p:nvPr>
            <p:ph idx="1"/>
          </p:nvPr>
        </p:nvSpPr>
        <p:spPr>
          <a:xfrm>
            <a:off x="762000" y="2667000"/>
            <a:ext cx="7620000" cy="3268132"/>
          </a:xfrm>
        </p:spPr>
        <p:txBody>
          <a:bodyPr>
            <a:normAutofit/>
          </a:bodyPr>
          <a:lstStyle/>
          <a:p>
            <a:pPr marL="0" indent="0" algn="ctr">
              <a:buNone/>
            </a:pPr>
            <a:r>
              <a:rPr lang="en-US" sz="3600" b="1" i="1" dirty="0" smtClean="0"/>
              <a:t>Key Question</a:t>
            </a:r>
            <a:r>
              <a:rPr lang="en-US" sz="3600" i="1" dirty="0" smtClean="0"/>
              <a:t>: Why do we need state courts AND federal courts?</a:t>
            </a:r>
            <a:endParaRPr lang="en-US" sz="3600" i="1" dirty="0"/>
          </a:p>
        </p:txBody>
      </p:sp>
    </p:spTree>
    <p:extLst>
      <p:ext uri="{BB962C8B-B14F-4D97-AF65-F5344CB8AC3E}">
        <p14:creationId xmlns:p14="http://schemas.microsoft.com/office/powerpoint/2010/main" val="874801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53959"/>
            <a:ext cx="8610600" cy="882650"/>
          </a:xfrm>
        </p:spPr>
        <p:txBody>
          <a:bodyPr>
            <a:normAutofit fontScale="90000"/>
          </a:bodyPr>
          <a:lstStyle/>
          <a:p>
            <a:r>
              <a:rPr lang="en-US" b="1" dirty="0"/>
              <a:t>US Court System – DUAL court System</a:t>
            </a:r>
          </a:p>
        </p:txBody>
      </p:sp>
      <p:sp>
        <p:nvSpPr>
          <p:cNvPr id="5" name="Text Placeholder 4"/>
          <p:cNvSpPr>
            <a:spLocks noGrp="1"/>
          </p:cNvSpPr>
          <p:nvPr>
            <p:ph type="body" idx="1"/>
          </p:nvPr>
        </p:nvSpPr>
        <p:spPr>
          <a:xfrm>
            <a:off x="838200" y="408810"/>
            <a:ext cx="4290556" cy="639762"/>
          </a:xfrm>
        </p:spPr>
        <p:txBody>
          <a:bodyPr>
            <a:normAutofit/>
          </a:bodyPr>
          <a:lstStyle/>
          <a:p>
            <a:r>
              <a:rPr lang="en-US" sz="2400" dirty="0" smtClean="0"/>
              <a:t>STATE COURT SYSTEM</a:t>
            </a:r>
            <a:endParaRPr lang="en-US" sz="2400" dirty="0"/>
          </a:p>
        </p:txBody>
      </p:sp>
      <p:sp>
        <p:nvSpPr>
          <p:cNvPr id="3" name="Content Placeholder 2"/>
          <p:cNvSpPr>
            <a:spLocks noGrp="1"/>
          </p:cNvSpPr>
          <p:nvPr>
            <p:ph sz="half" idx="2"/>
          </p:nvPr>
        </p:nvSpPr>
        <p:spPr>
          <a:xfrm>
            <a:off x="671586" y="1066801"/>
            <a:ext cx="3900414" cy="5638800"/>
          </a:xfrm>
        </p:spPr>
        <p:txBody>
          <a:bodyPr>
            <a:normAutofit/>
          </a:bodyPr>
          <a:lstStyle/>
          <a:p>
            <a:r>
              <a:rPr lang="en-US" dirty="0" smtClean="0"/>
              <a:t>State Court Jurisdiction: Interpret </a:t>
            </a:r>
            <a:r>
              <a:rPr lang="en-US" dirty="0"/>
              <a:t>and apply state and local laws – from murder to littering…</a:t>
            </a:r>
          </a:p>
          <a:p>
            <a:pPr lvl="1"/>
            <a:r>
              <a:rPr lang="en-US" dirty="0" smtClean="0"/>
              <a:t>Structure varies </a:t>
            </a:r>
            <a:r>
              <a:rPr lang="en-US" dirty="0"/>
              <a:t>from state to state; Illinois…</a:t>
            </a:r>
          </a:p>
          <a:p>
            <a:pPr lvl="2"/>
            <a:r>
              <a:rPr lang="en-US" dirty="0"/>
              <a:t>23 Circuit Courts (arranged by county, lowest level)</a:t>
            </a:r>
          </a:p>
          <a:p>
            <a:pPr lvl="2"/>
            <a:r>
              <a:rPr lang="en-US" dirty="0"/>
              <a:t>5 Appellate Courts (hear cases on appeal)</a:t>
            </a:r>
          </a:p>
          <a:p>
            <a:pPr lvl="2"/>
            <a:r>
              <a:rPr lang="en-US" dirty="0"/>
              <a:t>Illinois State Supreme Court (court of last resort)</a:t>
            </a:r>
          </a:p>
          <a:p>
            <a:pPr lvl="1"/>
            <a:r>
              <a:rPr lang="en-US" b="1" dirty="0"/>
              <a:t>Judges to state courts are </a:t>
            </a:r>
            <a:r>
              <a:rPr lang="en-US" b="1" u="sng" dirty="0" smtClean="0"/>
              <a:t>elected</a:t>
            </a:r>
            <a:endParaRPr lang="en-US" b="1" u="sng" dirty="0"/>
          </a:p>
        </p:txBody>
      </p:sp>
      <p:sp>
        <p:nvSpPr>
          <p:cNvPr id="6" name="Text Placeholder 5"/>
          <p:cNvSpPr>
            <a:spLocks noGrp="1"/>
          </p:cNvSpPr>
          <p:nvPr>
            <p:ph type="body" sz="quarter" idx="3"/>
          </p:nvPr>
        </p:nvSpPr>
        <p:spPr>
          <a:xfrm>
            <a:off x="4748116" y="408810"/>
            <a:ext cx="4292241" cy="639762"/>
          </a:xfrm>
        </p:spPr>
        <p:txBody>
          <a:bodyPr>
            <a:normAutofit/>
          </a:bodyPr>
          <a:lstStyle/>
          <a:p>
            <a:r>
              <a:rPr lang="en-US" sz="2400" dirty="0" smtClean="0"/>
              <a:t>FEDERAL COURT SYSTEM</a:t>
            </a:r>
            <a:endParaRPr lang="en-US" sz="2400" dirty="0"/>
          </a:p>
        </p:txBody>
      </p:sp>
      <p:sp>
        <p:nvSpPr>
          <p:cNvPr id="4" name="Content Placeholder 3"/>
          <p:cNvSpPr>
            <a:spLocks noGrp="1"/>
          </p:cNvSpPr>
          <p:nvPr>
            <p:ph sz="quarter" idx="4"/>
          </p:nvPr>
        </p:nvSpPr>
        <p:spPr>
          <a:xfrm>
            <a:off x="4633986" y="1066801"/>
            <a:ext cx="4052814" cy="5333999"/>
          </a:xfrm>
        </p:spPr>
        <p:txBody>
          <a:bodyPr>
            <a:normAutofit fontScale="92500" lnSpcReduction="10000"/>
          </a:bodyPr>
          <a:lstStyle/>
          <a:p>
            <a:r>
              <a:rPr lang="en-US" b="1" dirty="0" smtClean="0"/>
              <a:t>US District Courts</a:t>
            </a:r>
            <a:r>
              <a:rPr lang="en-US" dirty="0" smtClean="0"/>
              <a:t> </a:t>
            </a:r>
            <a:r>
              <a:rPr lang="en-US" dirty="0"/>
              <a:t>– original jurisdiction; </a:t>
            </a:r>
            <a:r>
              <a:rPr lang="en-US" dirty="0" smtClean="0"/>
              <a:t>federal </a:t>
            </a:r>
            <a:r>
              <a:rPr lang="en-US" dirty="0"/>
              <a:t>criminal and civil cases; courts to help Congress carry out powers (Tax Court, etc.)</a:t>
            </a:r>
          </a:p>
          <a:p>
            <a:r>
              <a:rPr lang="en-US" b="1" dirty="0"/>
              <a:t>US Court of Appeals – </a:t>
            </a:r>
            <a:r>
              <a:rPr lang="en-US" dirty="0"/>
              <a:t>appellate jurisdiction; review all criminal and civil cases from district courts</a:t>
            </a:r>
          </a:p>
          <a:p>
            <a:r>
              <a:rPr lang="en-US" b="1" dirty="0"/>
              <a:t>US Supreme Court – </a:t>
            </a:r>
            <a:r>
              <a:rPr lang="en-US" dirty="0"/>
              <a:t>“court of last resort;” highest court in the land; original and appellate jurisdiction</a:t>
            </a:r>
          </a:p>
          <a:p>
            <a:r>
              <a:rPr lang="en-US" b="1" dirty="0"/>
              <a:t>Federal Judges are appointed by president</a:t>
            </a:r>
          </a:p>
          <a:p>
            <a:endParaRPr lang="en-US" dirty="0"/>
          </a:p>
        </p:txBody>
      </p:sp>
    </p:spTree>
    <p:extLst>
      <p:ext uri="{BB962C8B-B14F-4D97-AF65-F5344CB8AC3E}">
        <p14:creationId xmlns:p14="http://schemas.microsoft.com/office/powerpoint/2010/main" val="1287693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4733" y="394567"/>
            <a:ext cx="6798734" cy="1303867"/>
          </a:xfrm>
        </p:spPr>
        <p:txBody>
          <a:bodyPr/>
          <a:lstStyle/>
          <a:p>
            <a:r>
              <a:rPr lang="en-US" b="1" dirty="0" smtClean="0"/>
              <a:t>The Dual Court System</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4012932"/>
              </p:ext>
            </p:extLst>
          </p:nvPr>
        </p:nvGraphicFramePr>
        <p:xfrm>
          <a:off x="619800" y="1371600"/>
          <a:ext cx="7848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9977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Big Ideas about the Judiciary: Striking a Balance with the Courts</a:t>
            </a:r>
            <a:endParaRPr lang="en-US" dirty="0"/>
          </a:p>
        </p:txBody>
      </p:sp>
      <p:sp>
        <p:nvSpPr>
          <p:cNvPr id="3" name="Content Placeholder 2"/>
          <p:cNvSpPr>
            <a:spLocks noGrp="1"/>
          </p:cNvSpPr>
          <p:nvPr>
            <p:ph idx="1"/>
          </p:nvPr>
        </p:nvSpPr>
        <p:spPr>
          <a:xfrm>
            <a:off x="685800" y="2490135"/>
            <a:ext cx="7772400" cy="3758265"/>
          </a:xfrm>
        </p:spPr>
        <p:txBody>
          <a:bodyPr>
            <a:normAutofit lnSpcReduction="10000"/>
          </a:bodyPr>
          <a:lstStyle/>
          <a:p>
            <a:endParaRPr lang="en-US" dirty="0" smtClean="0"/>
          </a:p>
          <a:p>
            <a:endParaRPr lang="en-US" dirty="0"/>
          </a:p>
          <a:p>
            <a:endParaRPr lang="en-US" dirty="0" smtClean="0"/>
          </a:p>
          <a:p>
            <a:endParaRPr lang="en-US" dirty="0"/>
          </a:p>
          <a:p>
            <a:endParaRPr lang="en-US" dirty="0" smtClean="0"/>
          </a:p>
          <a:p>
            <a:pPr marL="0" indent="0">
              <a:buNone/>
            </a:pPr>
            <a:endParaRPr lang="en-US" dirty="0" smtClean="0"/>
          </a:p>
          <a:p>
            <a:pPr marL="0" indent="0" algn="ctr">
              <a:buNone/>
            </a:pPr>
            <a:r>
              <a:rPr lang="en-US" dirty="0" smtClean="0"/>
              <a:t>How do these influence the cases the Supreme Court chooses to hear?</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6400" y="3352800"/>
            <a:ext cx="2061671" cy="1781413"/>
          </a:xfrm>
          <a:prstGeom prst="rect">
            <a:avLst/>
          </a:prstGeom>
        </p:spPr>
      </p:pic>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0" y="3352800"/>
            <a:ext cx="2061671" cy="1781413"/>
          </a:xfrm>
          <a:prstGeom prst="rect">
            <a:avLst/>
          </a:prstGeom>
        </p:spPr>
      </p:pic>
      <p:sp>
        <p:nvSpPr>
          <p:cNvPr id="7" name="TextBox 6"/>
          <p:cNvSpPr txBox="1"/>
          <p:nvPr/>
        </p:nvSpPr>
        <p:spPr>
          <a:xfrm>
            <a:off x="1176866" y="2777056"/>
            <a:ext cx="1371600" cy="646331"/>
          </a:xfrm>
          <a:prstGeom prst="rect">
            <a:avLst/>
          </a:prstGeom>
          <a:noFill/>
        </p:spPr>
        <p:txBody>
          <a:bodyPr wrap="square" rtlCol="0">
            <a:spAutoFit/>
          </a:bodyPr>
          <a:lstStyle/>
          <a:p>
            <a:pPr algn="ctr"/>
            <a:r>
              <a:rPr lang="en-US" dirty="0" smtClean="0"/>
              <a:t>Rights of the Individual</a:t>
            </a:r>
            <a:endParaRPr lang="en-US" dirty="0"/>
          </a:p>
        </p:txBody>
      </p:sp>
      <p:sp>
        <p:nvSpPr>
          <p:cNvPr id="8" name="TextBox 7"/>
          <p:cNvSpPr txBox="1"/>
          <p:nvPr/>
        </p:nvSpPr>
        <p:spPr>
          <a:xfrm>
            <a:off x="3001395" y="3119400"/>
            <a:ext cx="1371600" cy="646331"/>
          </a:xfrm>
          <a:prstGeom prst="rect">
            <a:avLst/>
          </a:prstGeom>
          <a:noFill/>
        </p:spPr>
        <p:txBody>
          <a:bodyPr wrap="square" rtlCol="0">
            <a:spAutoFit/>
          </a:bodyPr>
          <a:lstStyle/>
          <a:p>
            <a:pPr algn="ctr"/>
            <a:r>
              <a:rPr lang="en-US" dirty="0" smtClean="0"/>
              <a:t>Rights of Society</a:t>
            </a:r>
            <a:endParaRPr lang="en-US" dirty="0"/>
          </a:p>
        </p:txBody>
      </p:sp>
      <p:sp>
        <p:nvSpPr>
          <p:cNvPr id="9" name="TextBox 8"/>
          <p:cNvSpPr txBox="1"/>
          <p:nvPr/>
        </p:nvSpPr>
        <p:spPr>
          <a:xfrm>
            <a:off x="5018942" y="2777056"/>
            <a:ext cx="1371600" cy="646331"/>
          </a:xfrm>
          <a:prstGeom prst="rect">
            <a:avLst/>
          </a:prstGeom>
          <a:noFill/>
        </p:spPr>
        <p:txBody>
          <a:bodyPr wrap="square" rtlCol="0">
            <a:spAutoFit/>
          </a:bodyPr>
          <a:lstStyle/>
          <a:p>
            <a:pPr algn="ctr"/>
            <a:r>
              <a:rPr lang="en-US" dirty="0" smtClean="0"/>
              <a:t>Judicial Activism</a:t>
            </a:r>
            <a:endParaRPr lang="en-US" dirty="0"/>
          </a:p>
        </p:txBody>
      </p:sp>
      <p:sp>
        <p:nvSpPr>
          <p:cNvPr id="10" name="TextBox 9"/>
          <p:cNvSpPr txBox="1"/>
          <p:nvPr/>
        </p:nvSpPr>
        <p:spPr>
          <a:xfrm>
            <a:off x="6843471" y="3100221"/>
            <a:ext cx="1371600" cy="646331"/>
          </a:xfrm>
          <a:prstGeom prst="rect">
            <a:avLst/>
          </a:prstGeom>
          <a:noFill/>
        </p:spPr>
        <p:txBody>
          <a:bodyPr wrap="square" rtlCol="0">
            <a:spAutoFit/>
          </a:bodyPr>
          <a:lstStyle/>
          <a:p>
            <a:pPr algn="ctr"/>
            <a:r>
              <a:rPr lang="en-US" dirty="0" smtClean="0"/>
              <a:t>Judicial Restraint</a:t>
            </a:r>
            <a:endParaRPr lang="en-US" dirty="0"/>
          </a:p>
        </p:txBody>
      </p:sp>
    </p:spTree>
    <p:extLst>
      <p:ext uri="{BB962C8B-B14F-4D97-AF65-F5344CB8AC3E}">
        <p14:creationId xmlns:p14="http://schemas.microsoft.com/office/powerpoint/2010/main" val="3458593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15084"/>
            <a:ext cx="8229600" cy="1143000"/>
          </a:xfrm>
        </p:spPr>
        <p:txBody>
          <a:bodyPr/>
          <a:lstStyle/>
          <a:p>
            <a:pPr algn="l"/>
            <a:r>
              <a:rPr lang="en-US" sz="3600" b="1" i="1" dirty="0" smtClean="0">
                <a:latin typeface="Cambria" pitchFamily="18" charset="0"/>
              </a:rPr>
              <a:t>Morse v. Frederick (2007)</a:t>
            </a:r>
            <a:endParaRPr lang="en-US" sz="3600" b="1" i="1" dirty="0">
              <a:latin typeface="Cambria" pitchFamily="18" charset="0"/>
            </a:endParaRPr>
          </a:p>
        </p:txBody>
      </p:sp>
      <p:sp>
        <p:nvSpPr>
          <p:cNvPr id="8" name="TextBox 7"/>
          <p:cNvSpPr txBox="1"/>
          <p:nvPr/>
        </p:nvSpPr>
        <p:spPr>
          <a:xfrm>
            <a:off x="558457" y="383122"/>
            <a:ext cx="6934200" cy="630942"/>
          </a:xfrm>
          <a:prstGeom prst="rect">
            <a:avLst/>
          </a:prstGeom>
          <a:noFill/>
        </p:spPr>
        <p:txBody>
          <a:bodyPr wrap="square" rtlCol="0">
            <a:spAutoFit/>
          </a:bodyPr>
          <a:lstStyle/>
          <a:p>
            <a:r>
              <a:rPr lang="en-US" sz="3500" b="1" i="1" dirty="0">
                <a:solidFill>
                  <a:srgbClr val="FF0000"/>
                </a:solidFill>
              </a:rPr>
              <a:t>How to read a Supreme Court case  </a:t>
            </a:r>
            <a:endParaRPr lang="en-US" sz="3500" b="1" i="1" dirty="0">
              <a:solidFill>
                <a:srgbClr val="FF0000"/>
              </a:solidFill>
            </a:endParaRPr>
          </a:p>
        </p:txBody>
      </p:sp>
      <p:pic>
        <p:nvPicPr>
          <p:cNvPr id="9" name="Picture 6" descr="http://shop.columns.com/images/detail-fluted-roman-ionic-with-necking-wood-column.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4611"/>
          <a:stretch/>
        </p:blipFill>
        <p:spPr bwMode="auto">
          <a:xfrm>
            <a:off x="7131205" y="46779"/>
            <a:ext cx="2166088" cy="6811221"/>
          </a:xfrm>
          <a:prstGeom prst="rect">
            <a:avLst/>
          </a:prstGeom>
          <a:noFill/>
          <a:extLst>
            <a:ext uri="{909E8E84-426E-40DD-AFC4-6F175D3DCCD1}">
              <a14:hiddenFill xmlns:a14="http://schemas.microsoft.com/office/drawing/2010/main">
                <a:solidFill>
                  <a:srgbClr val="FFFFFF"/>
                </a:solidFill>
              </a14:hiddenFill>
            </a:ext>
          </a:extLst>
        </p:spPr>
      </p:pic>
      <p:pic>
        <p:nvPicPr>
          <p:cNvPr id="43010" name="Picture 2" descr="File:Bong Hits 4 Jesus banner.jp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8396"/>
          <a:stretch/>
        </p:blipFill>
        <p:spPr bwMode="auto">
          <a:xfrm>
            <a:off x="1587837" y="1526184"/>
            <a:ext cx="4875440" cy="29839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58457" y="4648200"/>
            <a:ext cx="7584034" cy="1846659"/>
          </a:xfrm>
          <a:prstGeom prst="rect">
            <a:avLst/>
          </a:prstGeom>
          <a:noFill/>
        </p:spPr>
        <p:txBody>
          <a:bodyPr wrap="square" rtlCol="0">
            <a:spAutoFit/>
          </a:bodyPr>
          <a:lstStyle/>
          <a:p>
            <a:pPr marL="457200" indent="-457200">
              <a:buAutoNum type="arabicPeriod"/>
            </a:pPr>
            <a:r>
              <a:rPr lang="en-US" sz="2400" dirty="0" smtClean="0"/>
              <a:t>What </a:t>
            </a:r>
            <a:r>
              <a:rPr lang="en-US" sz="2400" dirty="0" smtClean="0"/>
              <a:t>happened?  Case background of </a:t>
            </a:r>
            <a:r>
              <a:rPr lang="en-US" sz="2400" i="1" dirty="0" smtClean="0"/>
              <a:t>Morse v. </a:t>
            </a:r>
            <a:r>
              <a:rPr lang="en-US" sz="2400" i="1" dirty="0" smtClean="0"/>
              <a:t>Frederick</a:t>
            </a:r>
          </a:p>
          <a:p>
            <a:pPr marL="342900" indent="-342900">
              <a:buFontTx/>
              <a:buAutoNum type="arabicPeriod"/>
            </a:pPr>
            <a:r>
              <a:rPr lang="en-US" sz="2400" dirty="0">
                <a:latin typeface="Garamond" panose="02020404030301010803" pitchFamily="18" charset="0"/>
              </a:rPr>
              <a:t>Read the decision in Morse vs. Frederick. </a:t>
            </a:r>
            <a:r>
              <a:rPr lang="en-US" sz="2400" dirty="0" smtClean="0">
                <a:latin typeface="Garamond" panose="02020404030301010803" pitchFamily="18" charset="0"/>
              </a:rPr>
              <a:t>Underline </a:t>
            </a:r>
            <a:r>
              <a:rPr lang="en-US" sz="2400" dirty="0">
                <a:latin typeface="Garamond" panose="02020404030301010803" pitchFamily="18" charset="0"/>
              </a:rPr>
              <a:t>the main ideas in section </a:t>
            </a:r>
            <a:r>
              <a:rPr lang="en-US" sz="2400" dirty="0" smtClean="0">
                <a:latin typeface="Garamond" panose="02020404030301010803" pitchFamily="18" charset="0"/>
              </a:rPr>
              <a:t>A, B </a:t>
            </a:r>
            <a:r>
              <a:rPr lang="en-US" sz="2400" dirty="0">
                <a:latin typeface="Garamond" panose="02020404030301010803" pitchFamily="18" charset="0"/>
              </a:rPr>
              <a:t>and </a:t>
            </a:r>
            <a:r>
              <a:rPr lang="en-US" sz="2400" dirty="0" smtClean="0">
                <a:latin typeface="Garamond" panose="02020404030301010803" pitchFamily="18" charset="0"/>
              </a:rPr>
              <a:t>C.  </a:t>
            </a:r>
            <a:r>
              <a:rPr lang="en-US" sz="2400" dirty="0">
                <a:latin typeface="Garamond" panose="02020404030301010803" pitchFamily="18" charset="0"/>
              </a:rPr>
              <a:t>What </a:t>
            </a:r>
            <a:r>
              <a:rPr lang="en-US" sz="2400" b="1" u="sng" dirty="0">
                <a:latin typeface="Garamond" panose="02020404030301010803" pitchFamily="18" charset="0"/>
              </a:rPr>
              <a:t>precedent</a:t>
            </a:r>
            <a:r>
              <a:rPr lang="en-US" sz="2400" u="sng" dirty="0">
                <a:latin typeface="Garamond" panose="02020404030301010803" pitchFamily="18" charset="0"/>
              </a:rPr>
              <a:t> </a:t>
            </a:r>
            <a:r>
              <a:rPr lang="en-US" sz="2400" dirty="0">
                <a:latin typeface="Garamond" panose="02020404030301010803" pitchFamily="18" charset="0"/>
              </a:rPr>
              <a:t>was established in this </a:t>
            </a:r>
            <a:r>
              <a:rPr lang="en-US" sz="2400" dirty="0" smtClean="0">
                <a:latin typeface="Garamond" panose="02020404030301010803" pitchFamily="18" charset="0"/>
              </a:rPr>
              <a:t>case?</a:t>
            </a:r>
          </a:p>
          <a:p>
            <a:r>
              <a:rPr lang="en-US" dirty="0" smtClean="0"/>
              <a:t>		</a:t>
            </a:r>
            <a:endParaRPr lang="en-US" dirty="0"/>
          </a:p>
        </p:txBody>
      </p:sp>
    </p:spTree>
    <p:extLst>
      <p:ext uri="{BB962C8B-B14F-4D97-AF65-F5344CB8AC3E}">
        <p14:creationId xmlns:p14="http://schemas.microsoft.com/office/powerpoint/2010/main" val="3384851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743" y="1219200"/>
            <a:ext cx="8229600" cy="1143000"/>
          </a:xfrm>
        </p:spPr>
        <p:txBody>
          <a:bodyPr/>
          <a:lstStyle/>
          <a:p>
            <a:pPr algn="l"/>
            <a:r>
              <a:rPr lang="en-US" sz="4000" b="1" i="1" dirty="0" smtClean="0">
                <a:latin typeface="Cambria" pitchFamily="18" charset="0"/>
              </a:rPr>
              <a:t>Morse v. Frederick (2007)</a:t>
            </a:r>
            <a:endParaRPr lang="en-US" sz="4000" b="1" i="1" dirty="0">
              <a:latin typeface="Cambria" pitchFamily="18" charset="0"/>
            </a:endParaRPr>
          </a:p>
        </p:txBody>
      </p:sp>
      <p:sp>
        <p:nvSpPr>
          <p:cNvPr id="7" name="TextBox 6"/>
          <p:cNvSpPr txBox="1"/>
          <p:nvPr/>
        </p:nvSpPr>
        <p:spPr>
          <a:xfrm>
            <a:off x="838200" y="2932286"/>
            <a:ext cx="6854747" cy="3416320"/>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latin typeface="Cambria" pitchFamily="18" charset="0"/>
              </a:rPr>
              <a:t>Identify 3 reasons the students were right in holding their banner.</a:t>
            </a:r>
          </a:p>
          <a:p>
            <a:endParaRPr lang="en-US" sz="2400" dirty="0">
              <a:latin typeface="Cambria" pitchFamily="18" charset="0"/>
            </a:endParaRPr>
          </a:p>
          <a:p>
            <a:pPr marL="342900" indent="-342900">
              <a:buFont typeface="Arial" panose="020B0604020202020204" pitchFamily="34" charset="0"/>
              <a:buChar char="•"/>
            </a:pPr>
            <a:r>
              <a:rPr lang="en-US" sz="2400" dirty="0" smtClean="0">
                <a:latin typeface="Cambria" pitchFamily="18" charset="0"/>
              </a:rPr>
              <a:t>Identify 3 reasons the school was right for suspending the students.</a:t>
            </a:r>
          </a:p>
          <a:p>
            <a:endParaRPr lang="en-US" sz="2400" dirty="0">
              <a:latin typeface="Cambria" pitchFamily="18" charset="0"/>
            </a:endParaRPr>
          </a:p>
          <a:p>
            <a:pPr marL="342900" indent="-342900">
              <a:buFont typeface="Arial" panose="020B0604020202020204" pitchFamily="34" charset="0"/>
              <a:buChar char="•"/>
            </a:pPr>
            <a:r>
              <a:rPr lang="en-US" sz="2400" dirty="0" smtClean="0">
                <a:latin typeface="Cambria" pitchFamily="18" charset="0"/>
              </a:rPr>
              <a:t>Identify one key question you think the Supreme Court should have asked while ruling on this case</a:t>
            </a:r>
            <a:endParaRPr lang="en-US" sz="2400" dirty="0">
              <a:latin typeface="Cambria" pitchFamily="18" charset="0"/>
            </a:endParaRPr>
          </a:p>
        </p:txBody>
      </p:sp>
      <p:sp>
        <p:nvSpPr>
          <p:cNvPr id="8" name="TextBox 7"/>
          <p:cNvSpPr txBox="1"/>
          <p:nvPr/>
        </p:nvSpPr>
        <p:spPr>
          <a:xfrm>
            <a:off x="533400" y="228600"/>
            <a:ext cx="6934200" cy="830997"/>
          </a:xfrm>
          <a:prstGeom prst="rect">
            <a:avLst/>
          </a:prstGeom>
          <a:noFill/>
        </p:spPr>
        <p:txBody>
          <a:bodyPr wrap="square" rtlCol="0">
            <a:spAutoFit/>
          </a:bodyPr>
          <a:lstStyle/>
          <a:p>
            <a:pPr algn="r"/>
            <a:r>
              <a:rPr lang="en-US" sz="4800" b="1" dirty="0" smtClean="0">
                <a:solidFill>
                  <a:srgbClr val="CBCBBD"/>
                </a:solidFill>
                <a:latin typeface="Cambria" pitchFamily="18" charset="0"/>
              </a:rPr>
              <a:t>The Judicial Branch</a:t>
            </a:r>
            <a:endParaRPr lang="en-US" sz="4800" dirty="0">
              <a:solidFill>
                <a:srgbClr val="CBCBBD"/>
              </a:solidFill>
              <a:latin typeface="Cambria" pitchFamily="18" charset="0"/>
            </a:endParaRPr>
          </a:p>
        </p:txBody>
      </p:sp>
      <p:pic>
        <p:nvPicPr>
          <p:cNvPr id="9" name="Picture 6" descr="http://shop.columns.com/images/detail-fluted-roman-ionic-with-necking-wood-column.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4611"/>
          <a:stretch/>
        </p:blipFill>
        <p:spPr bwMode="auto">
          <a:xfrm>
            <a:off x="7131205" y="46779"/>
            <a:ext cx="2166088" cy="68112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23900" y="2362200"/>
            <a:ext cx="6553200" cy="584775"/>
          </a:xfrm>
          <a:prstGeom prst="rect">
            <a:avLst/>
          </a:prstGeom>
          <a:noFill/>
        </p:spPr>
        <p:txBody>
          <a:bodyPr wrap="square" rtlCol="0">
            <a:spAutoFit/>
          </a:bodyPr>
          <a:lstStyle/>
          <a:p>
            <a:r>
              <a:rPr lang="en-US" sz="3200" b="1" i="1" dirty="0" smtClean="0"/>
              <a:t>With your pod…</a:t>
            </a:r>
            <a:endParaRPr lang="en-US" sz="3200" b="1" i="1" dirty="0"/>
          </a:p>
        </p:txBody>
      </p:sp>
    </p:spTree>
    <p:extLst>
      <p:ext uri="{BB962C8B-B14F-4D97-AF65-F5344CB8AC3E}">
        <p14:creationId xmlns:p14="http://schemas.microsoft.com/office/powerpoint/2010/main" val="2120581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Justice Steven’s </a:t>
            </a:r>
            <a:r>
              <a:rPr lang="en-US" dirty="0" smtClean="0"/>
              <a:t>Dissent</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effectLst/>
              </a:rPr>
              <a:t>“Admittedly, some high school students (including those who use drugs) are dumb. Most students, however, do not shed their brains at the schoolhouse gate, and most students know dumb advocacy when they see it. The notion that the message on this banner would actually persuade either the average student or even the dumbest one to change his or her behavior is most implausible.”</a:t>
            </a:r>
          </a:p>
          <a:p>
            <a:pPr marL="0" indent="0">
              <a:buNone/>
            </a:pPr>
            <a:endParaRPr lang="en-US" dirty="0"/>
          </a:p>
        </p:txBody>
      </p:sp>
    </p:spTree>
    <p:extLst>
      <p:ext uri="{BB962C8B-B14F-4D97-AF65-F5344CB8AC3E}">
        <p14:creationId xmlns:p14="http://schemas.microsoft.com/office/powerpoint/2010/main" val="422272656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0.0&quot;&gt;&lt;object type=&quot;1&quot; unique_id=&quot;10001&quot;&gt;&lt;object type=&quot;2&quot; unique_id=&quot;10032&quot;&gt;&lt;object type=&quot;3&quot; unique_id=&quot;10033&quot;&gt;&lt;property id=&quot;20148&quot; value=&quot;5&quot;/&gt;&lt;property id=&quot;20300&quot; value=&quot;Slide 1 - &amp;quot;To begin…why is “justice blind?” What is “Rule of Law?”&amp;quot;&quot;/&gt;&lt;property id=&quot;20307&quot; value=&quot;256&quot;/&gt;&lt;/object&gt;&lt;object type=&quot;3&quot; unique_id=&quot;10034&quot;&gt;&lt;property id=&quot;20148&quot; value=&quot;5&quot;/&gt;&lt;property id=&quot;20300&quot; value=&quot;Slide 2 - &amp;quot;Court Hierarchy&amp;quot;&quot;/&gt;&lt;property id=&quot;20307&quot; value=&quot;258&quot;/&gt;&lt;/object&gt;&lt;object type=&quot;3&quot; unique_id=&quot;10102&quot;&gt;&lt;property id=&quot;20148&quot; value=&quot;5&quot;/&gt;&lt;property id=&quot;20300&quot; value=&quot;Slide 4 - &amp;quot;US Court System – DUAL court System&amp;quot;&quot;/&gt;&lt;property id=&quot;20307&quot; value=&quot;260&quot;/&gt;&lt;/object&gt;&lt;object type=&quot;3&quot; unique_id=&quot;10103&quot;&gt;&lt;property id=&quot;20148&quot; value=&quot;5&quot;/&gt;&lt;property id=&quot;20300&quot; value=&quot;Slide 6 - &amp;quot;Big Ideas about the Judiciary: Striking a Balance with the Courts&amp;quot;&quot;/&gt;&lt;property id=&quot;20307&quot; value=&quot;261&quot;/&gt;&lt;/object&gt;&lt;object type=&quot;3&quot; unique_id=&quot;10141&quot;&gt;&lt;property id=&quot;20148&quot; value=&quot;5&quot;/&gt;&lt;property id=&quot;20300&quot; value=&quot;Slide 3 - &amp;quot;The Dual Court System&amp;quot;&quot;/&gt;&lt;property id=&quot;20307&quot; value=&quot;263&quot;/&gt;&lt;/object&gt;&lt;object type=&quot;3&quot; unique_id=&quot;10142&quot;&gt;&lt;property id=&quot;20148&quot; value=&quot;5&quot;/&gt;&lt;property id=&quot;20300&quot; value=&quot;Slide 7 - &amp;quot;Morse v. Frederick (2007)&amp;quot;&quot;/&gt;&lt;property id=&quot;20307&quot; value=&quot;264&quot;/&gt;&lt;/object&gt;&lt;object type=&quot;3&quot; unique_id=&quot;10144&quot;&gt;&lt;property id=&quot;20148&quot; value=&quot;5&quot;/&gt;&lt;property id=&quot;20300&quot; value=&quot;Slide 8 - &amp;quot;Morse v. Frederick (2007)&amp;quot;&quot;/&gt;&lt;property id=&quot;20307&quot; value=&quot;266&quot;/&gt;&lt;/object&gt;&lt;object type=&quot;3&quot; unique_id=&quot;10145&quot;&gt;&lt;property id=&quot;20148&quot; value=&quot;5&quot;/&gt;&lt;property id=&quot;20300&quot; value=&quot;Slide 9 - &amp;quot;Justice Steven’s Dissent&amp;quot;&quot;/&gt;&lt;property id=&quot;20307&quot; value=&quot;267&quot;/&gt;&lt;/object&gt;&lt;object type=&quot;3&quot; unique_id=&quot;10146&quot;&gt;&lt;property id=&quot;20148&quot; value=&quot;5&quot;/&gt;&lt;property id=&quot;20300&quot; value=&quot;Slide 10 - &amp;quot;What does this tell us about our big ideas about the judiciary?&amp;quot;&quot;/&gt;&lt;property id=&quot;20307&quot; value=&quot;268&quot;/&gt;&lt;/object&gt;&lt;object type=&quot;3&quot; unique_id=&quot;10184&quot;&gt;&lt;property id=&quot;20148&quot; value=&quot;5&quot;/&gt;&lt;property id=&quot;20300&quot; value=&quot;Slide 5 - &amp;quot;The Dual Court System&amp;quot;&quot;/&gt;&lt;property id=&quot;20307&quot; value=&quot;269&quot;/&gt;&lt;/object&gt;&lt;/object&gt;&lt;object type=&quot;8&quot; unique_id=&quot;10042&quot;&gt;&lt;/object&gt;&lt;/object&gt;&lt;/database&gt;"/>
  <p:tag name="SECTOMILLISECCONVERTED"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1160</TotalTime>
  <Words>562</Words>
  <Application>Microsoft Office PowerPoint</Application>
  <PresentationFormat>On-screen Show (4:3)</PresentationFormat>
  <Paragraphs>66</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Cambria</vt:lpstr>
      <vt:lpstr>Garamond</vt:lpstr>
      <vt:lpstr>Organic</vt:lpstr>
      <vt:lpstr>To begin…why is “justice blind?” What is “Rule of Law?”</vt:lpstr>
      <vt:lpstr>Court Hierarchy</vt:lpstr>
      <vt:lpstr>The Dual Court System</vt:lpstr>
      <vt:lpstr>US Court System – DUAL court System</vt:lpstr>
      <vt:lpstr>The Dual Court System</vt:lpstr>
      <vt:lpstr>Big Ideas about the Judiciary: Striking a Balance with the Courts</vt:lpstr>
      <vt:lpstr>Morse v. Frederick (2007)</vt:lpstr>
      <vt:lpstr>Morse v. Frederick (2007)</vt:lpstr>
      <vt:lpstr>Justice Steven’s Dissent</vt:lpstr>
      <vt:lpstr>What does this tell us about our big ideas about the judiciary?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Dual Court system, Introducing the Supreme Court</dc:title>
  <dc:creator>Windows User</dc:creator>
  <cp:lastModifiedBy>Neukirch, Sydney</cp:lastModifiedBy>
  <cp:revision>16</cp:revision>
  <cp:lastPrinted>2015-11-11T14:40:16Z</cp:lastPrinted>
  <dcterms:created xsi:type="dcterms:W3CDTF">2013-03-07T19:44:47Z</dcterms:created>
  <dcterms:modified xsi:type="dcterms:W3CDTF">2015-11-16T15:54:47Z</dcterms:modified>
</cp:coreProperties>
</file>